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0" r:id="rId5"/>
    <p:sldId id="260" r:id="rId6"/>
    <p:sldId id="261" r:id="rId7"/>
    <p:sldId id="262" r:id="rId8"/>
    <p:sldId id="263" r:id="rId9"/>
    <p:sldId id="271" r:id="rId10"/>
    <p:sldId id="272" r:id="rId11"/>
    <p:sldId id="274" r:id="rId12"/>
    <p:sldId id="273" r:id="rId13"/>
    <p:sldId id="275" r:id="rId14"/>
    <p:sldId id="276" r:id="rId15"/>
    <p:sldId id="278" r:id="rId1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866C4-27F3-48A7-812B-CA5B46AAED99}" v="34" dt="2023-03-24T14:28:01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 Arbuckle" userId="1af1c9fb-93c1-4be6-a258-d6268d56cac6" providerId="ADAL" clId="{B24866C4-27F3-48A7-812B-CA5B46AAED99}"/>
    <pc:docChg chg="undo custSel addSld delSld modSld">
      <pc:chgData name="Ele Arbuckle" userId="1af1c9fb-93c1-4be6-a258-d6268d56cac6" providerId="ADAL" clId="{B24866C4-27F3-48A7-812B-CA5B46AAED99}" dt="2023-03-24T14:28:25.573" v="92" actId="2696"/>
      <pc:docMkLst>
        <pc:docMk/>
      </pc:docMkLst>
      <pc:sldChg chg="addSp delSp modSp add del mod">
        <pc:chgData name="Ele Arbuckle" userId="1af1c9fb-93c1-4be6-a258-d6268d56cac6" providerId="ADAL" clId="{B24866C4-27F3-48A7-812B-CA5B46AAED99}" dt="2023-03-24T14:13:24.963" v="7" actId="1076"/>
        <pc:sldMkLst>
          <pc:docMk/>
          <pc:sldMk cId="381402257" sldId="258"/>
        </pc:sldMkLst>
        <pc:picChg chg="del">
          <ac:chgData name="Ele Arbuckle" userId="1af1c9fb-93c1-4be6-a258-d6268d56cac6" providerId="ADAL" clId="{B24866C4-27F3-48A7-812B-CA5B46AAED99}" dt="2023-03-24T14:13:13.648" v="2" actId="478"/>
          <ac:picMkLst>
            <pc:docMk/>
            <pc:sldMk cId="381402257" sldId="258"/>
            <ac:picMk id="4" creationId="{0FA08020-1F8D-C4C2-8D69-BD2D74B63E6D}"/>
          </ac:picMkLst>
        </pc:picChg>
        <pc:picChg chg="add mod">
          <ac:chgData name="Ele Arbuckle" userId="1af1c9fb-93c1-4be6-a258-d6268d56cac6" providerId="ADAL" clId="{B24866C4-27F3-48A7-812B-CA5B46AAED99}" dt="2023-03-24T14:13:24.963" v="7" actId="1076"/>
          <ac:picMkLst>
            <pc:docMk/>
            <pc:sldMk cId="381402257" sldId="258"/>
            <ac:picMk id="5" creationId="{6EEAD350-11E1-8751-59FA-5F69AB8F2C26}"/>
          </ac:picMkLst>
        </pc:picChg>
      </pc:sldChg>
      <pc:sldChg chg="addSp delSp modSp mod">
        <pc:chgData name="Ele Arbuckle" userId="1af1c9fb-93c1-4be6-a258-d6268d56cac6" providerId="ADAL" clId="{B24866C4-27F3-48A7-812B-CA5B46AAED99}" dt="2023-03-24T14:23:05.483" v="43" actId="1076"/>
        <pc:sldMkLst>
          <pc:docMk/>
          <pc:sldMk cId="2610260349" sldId="261"/>
        </pc:sldMkLst>
        <pc:picChg chg="add del mod">
          <ac:chgData name="Ele Arbuckle" userId="1af1c9fb-93c1-4be6-a258-d6268d56cac6" providerId="ADAL" clId="{B24866C4-27F3-48A7-812B-CA5B46AAED99}" dt="2023-03-24T14:22:58.052" v="40" actId="478"/>
          <ac:picMkLst>
            <pc:docMk/>
            <pc:sldMk cId="2610260349" sldId="261"/>
            <ac:picMk id="3" creationId="{32729FCF-5C92-3F9B-B55E-16AFF00060A9}"/>
          </ac:picMkLst>
        </pc:picChg>
        <pc:picChg chg="add mod">
          <ac:chgData name="Ele Arbuckle" userId="1af1c9fb-93c1-4be6-a258-d6268d56cac6" providerId="ADAL" clId="{B24866C4-27F3-48A7-812B-CA5B46AAED99}" dt="2023-03-24T14:23:05.483" v="43" actId="1076"/>
          <ac:picMkLst>
            <pc:docMk/>
            <pc:sldMk cId="2610260349" sldId="261"/>
            <ac:picMk id="4" creationId="{59435FD2-CEC4-D061-A35B-34D5797BAFCE}"/>
          </ac:picMkLst>
        </pc:picChg>
        <pc:picChg chg="del">
          <ac:chgData name="Ele Arbuckle" userId="1af1c9fb-93c1-4be6-a258-d6268d56cac6" providerId="ADAL" clId="{B24866C4-27F3-48A7-812B-CA5B46AAED99}" dt="2023-03-24T14:18:09.046" v="21" actId="478"/>
          <ac:picMkLst>
            <pc:docMk/>
            <pc:sldMk cId="2610260349" sldId="261"/>
            <ac:picMk id="5" creationId="{695034DB-31B5-3ADE-D106-76D9A5074D07}"/>
          </ac:picMkLst>
        </pc:picChg>
      </pc:sldChg>
      <pc:sldChg chg="addSp delSp modSp mod">
        <pc:chgData name="Ele Arbuckle" userId="1af1c9fb-93c1-4be6-a258-d6268d56cac6" providerId="ADAL" clId="{B24866C4-27F3-48A7-812B-CA5B46AAED99}" dt="2023-03-24T14:14:01.173" v="20" actId="1076"/>
        <pc:sldMkLst>
          <pc:docMk/>
          <pc:sldMk cId="1966250972" sldId="270"/>
        </pc:sldMkLst>
        <pc:picChg chg="del">
          <ac:chgData name="Ele Arbuckle" userId="1af1c9fb-93c1-4be6-a258-d6268d56cac6" providerId="ADAL" clId="{B24866C4-27F3-48A7-812B-CA5B46AAED99}" dt="2023-03-24T14:13:29.415" v="8" actId="478"/>
          <ac:picMkLst>
            <pc:docMk/>
            <pc:sldMk cId="1966250972" sldId="270"/>
            <ac:picMk id="3" creationId="{D9941554-6C3C-AE2A-14AA-F247CAC7CEE1}"/>
          </ac:picMkLst>
        </pc:picChg>
        <pc:picChg chg="mod ord">
          <ac:chgData name="Ele Arbuckle" userId="1af1c9fb-93c1-4be6-a258-d6268d56cac6" providerId="ADAL" clId="{B24866C4-27F3-48A7-812B-CA5B46AAED99}" dt="2023-03-24T14:13:55.424" v="18" actId="1076"/>
          <ac:picMkLst>
            <pc:docMk/>
            <pc:sldMk cId="1966250972" sldId="270"/>
            <ac:picMk id="4" creationId="{DE48F4EB-48FF-EB58-A67A-6146DC55F60B}"/>
          </ac:picMkLst>
        </pc:picChg>
        <pc:picChg chg="add mod">
          <ac:chgData name="Ele Arbuckle" userId="1af1c9fb-93c1-4be6-a258-d6268d56cac6" providerId="ADAL" clId="{B24866C4-27F3-48A7-812B-CA5B46AAED99}" dt="2023-03-24T14:14:01.173" v="20" actId="1076"/>
          <ac:picMkLst>
            <pc:docMk/>
            <pc:sldMk cId="1966250972" sldId="270"/>
            <ac:picMk id="6" creationId="{0F3DB047-F0A1-465F-D5C0-A1CA321D6C77}"/>
          </ac:picMkLst>
        </pc:picChg>
      </pc:sldChg>
      <pc:sldChg chg="addSp delSp modSp mod">
        <pc:chgData name="Ele Arbuckle" userId="1af1c9fb-93c1-4be6-a258-d6268d56cac6" providerId="ADAL" clId="{B24866C4-27F3-48A7-812B-CA5B46AAED99}" dt="2023-03-24T14:23:51.937" v="50" actId="1076"/>
        <pc:sldMkLst>
          <pc:docMk/>
          <pc:sldMk cId="334540333" sldId="271"/>
        </pc:sldMkLst>
        <pc:picChg chg="del">
          <ac:chgData name="Ele Arbuckle" userId="1af1c9fb-93c1-4be6-a258-d6268d56cac6" providerId="ADAL" clId="{B24866C4-27F3-48A7-812B-CA5B46AAED99}" dt="2023-03-24T14:23:25.572" v="46" actId="478"/>
          <ac:picMkLst>
            <pc:docMk/>
            <pc:sldMk cId="334540333" sldId="271"/>
            <ac:picMk id="3" creationId="{D9941554-6C3C-AE2A-14AA-F247CAC7CEE1}"/>
          </ac:picMkLst>
        </pc:picChg>
        <pc:picChg chg="mod ord">
          <ac:chgData name="Ele Arbuckle" userId="1af1c9fb-93c1-4be6-a258-d6268d56cac6" providerId="ADAL" clId="{B24866C4-27F3-48A7-812B-CA5B46AAED99}" dt="2023-03-24T14:23:51.937" v="50" actId="1076"/>
          <ac:picMkLst>
            <pc:docMk/>
            <pc:sldMk cId="334540333" sldId="271"/>
            <ac:picMk id="4" creationId="{DE48F4EB-48FF-EB58-A67A-6146DC55F60B}"/>
          </ac:picMkLst>
        </pc:picChg>
        <pc:picChg chg="add">
          <ac:chgData name="Ele Arbuckle" userId="1af1c9fb-93c1-4be6-a258-d6268d56cac6" providerId="ADAL" clId="{B24866C4-27F3-48A7-812B-CA5B46AAED99}" dt="2023-03-24T14:23:39.824" v="47"/>
          <ac:picMkLst>
            <pc:docMk/>
            <pc:sldMk cId="334540333" sldId="271"/>
            <ac:picMk id="6" creationId="{3F788D24-1635-E0F8-7E9A-96B98C04909A}"/>
          </ac:picMkLst>
        </pc:picChg>
      </pc:sldChg>
      <pc:sldChg chg="addSp delSp modSp mod">
        <pc:chgData name="Ele Arbuckle" userId="1af1c9fb-93c1-4be6-a258-d6268d56cac6" providerId="ADAL" clId="{B24866C4-27F3-48A7-812B-CA5B46AAED99}" dt="2023-03-24T14:18:41.620" v="29" actId="1076"/>
        <pc:sldMkLst>
          <pc:docMk/>
          <pc:sldMk cId="3152099047" sldId="273"/>
        </pc:sldMkLst>
        <pc:picChg chg="add mod">
          <ac:chgData name="Ele Arbuckle" userId="1af1c9fb-93c1-4be6-a258-d6268d56cac6" providerId="ADAL" clId="{B24866C4-27F3-48A7-812B-CA5B46AAED99}" dt="2023-03-24T14:18:41.620" v="29" actId="1076"/>
          <ac:picMkLst>
            <pc:docMk/>
            <pc:sldMk cId="3152099047" sldId="273"/>
            <ac:picMk id="3" creationId="{E59A5E57-5D2F-1937-AB32-A5078B0A62FA}"/>
          </ac:picMkLst>
        </pc:picChg>
        <pc:picChg chg="del">
          <ac:chgData name="Ele Arbuckle" userId="1af1c9fb-93c1-4be6-a258-d6268d56cac6" providerId="ADAL" clId="{B24866C4-27F3-48A7-812B-CA5B46AAED99}" dt="2023-03-24T14:18:37.197" v="27" actId="478"/>
          <ac:picMkLst>
            <pc:docMk/>
            <pc:sldMk cId="3152099047" sldId="273"/>
            <ac:picMk id="4" creationId="{0FA08020-1F8D-C4C2-8D69-BD2D74B63E6D}"/>
          </ac:picMkLst>
        </pc:picChg>
      </pc:sldChg>
      <pc:sldChg chg="addSp delSp modSp mod">
        <pc:chgData name="Ele Arbuckle" userId="1af1c9fb-93c1-4be6-a258-d6268d56cac6" providerId="ADAL" clId="{B24866C4-27F3-48A7-812B-CA5B46AAED99}" dt="2023-03-24T14:23:13.017" v="45" actId="1076"/>
        <pc:sldMkLst>
          <pc:docMk/>
          <pc:sldMk cId="2294440512" sldId="275"/>
        </pc:sldMkLst>
        <pc:picChg chg="add mod">
          <ac:chgData name="Ele Arbuckle" userId="1af1c9fb-93c1-4be6-a258-d6268d56cac6" providerId="ADAL" clId="{B24866C4-27F3-48A7-812B-CA5B46AAED99}" dt="2023-03-24T14:23:13.017" v="45" actId="1076"/>
          <ac:picMkLst>
            <pc:docMk/>
            <pc:sldMk cId="2294440512" sldId="275"/>
            <ac:picMk id="3" creationId="{BB895B2B-B19B-0041-4853-4C332FAC7788}"/>
          </ac:picMkLst>
        </pc:picChg>
        <pc:picChg chg="del mod">
          <ac:chgData name="Ele Arbuckle" userId="1af1c9fb-93c1-4be6-a258-d6268d56cac6" providerId="ADAL" clId="{B24866C4-27F3-48A7-812B-CA5B46AAED99}" dt="2023-03-24T14:21:12.476" v="31" actId="478"/>
          <ac:picMkLst>
            <pc:docMk/>
            <pc:sldMk cId="2294440512" sldId="275"/>
            <ac:picMk id="5" creationId="{695034DB-31B5-3ADE-D106-76D9A5074D07}"/>
          </ac:picMkLst>
        </pc:picChg>
      </pc:sldChg>
      <pc:sldChg chg="addSp modSp mod">
        <pc:chgData name="Ele Arbuckle" userId="1af1c9fb-93c1-4be6-a258-d6268d56cac6" providerId="ADAL" clId="{B24866C4-27F3-48A7-812B-CA5B46AAED99}" dt="2023-03-24T14:24:20.936" v="53" actId="1076"/>
        <pc:sldMkLst>
          <pc:docMk/>
          <pc:sldMk cId="3167442912" sldId="276"/>
        </pc:sldMkLst>
        <pc:picChg chg="add mod">
          <ac:chgData name="Ele Arbuckle" userId="1af1c9fb-93c1-4be6-a258-d6268d56cac6" providerId="ADAL" clId="{B24866C4-27F3-48A7-812B-CA5B46AAED99}" dt="2023-03-24T14:24:20.936" v="53" actId="1076"/>
          <ac:picMkLst>
            <pc:docMk/>
            <pc:sldMk cId="3167442912" sldId="276"/>
            <ac:picMk id="3" creationId="{7FDFAC33-9FF5-4DCD-9F5B-9D076AF1851F}"/>
          </ac:picMkLst>
        </pc:picChg>
      </pc:sldChg>
      <pc:sldChg chg="addSp modSp del mod">
        <pc:chgData name="Ele Arbuckle" userId="1af1c9fb-93c1-4be6-a258-d6268d56cac6" providerId="ADAL" clId="{B24866C4-27F3-48A7-812B-CA5B46AAED99}" dt="2023-03-24T14:28:25.573" v="92" actId="2696"/>
        <pc:sldMkLst>
          <pc:docMk/>
          <pc:sldMk cId="151787415" sldId="277"/>
        </pc:sldMkLst>
        <pc:picChg chg="add mod">
          <ac:chgData name="Ele Arbuckle" userId="1af1c9fb-93c1-4be6-a258-d6268d56cac6" providerId="ADAL" clId="{B24866C4-27F3-48A7-812B-CA5B46AAED99}" dt="2023-03-24T14:24:35.114" v="55" actId="1076"/>
          <ac:picMkLst>
            <pc:docMk/>
            <pc:sldMk cId="151787415" sldId="277"/>
            <ac:picMk id="3" creationId="{11555D11-C3C3-6CAD-0BB7-BEADD5E907B6}"/>
          </ac:picMkLst>
        </pc:picChg>
        <pc:picChg chg="add mod">
          <ac:chgData name="Ele Arbuckle" userId="1af1c9fb-93c1-4be6-a258-d6268d56cac6" providerId="ADAL" clId="{B24866C4-27F3-48A7-812B-CA5B46AAED99}" dt="2023-03-24T14:24:40.636" v="57" actId="1076"/>
          <ac:picMkLst>
            <pc:docMk/>
            <pc:sldMk cId="151787415" sldId="277"/>
            <ac:picMk id="4" creationId="{0F9D236C-444B-1429-4438-38082EFACB3E}"/>
          </ac:picMkLst>
        </pc:picChg>
        <pc:picChg chg="add mod">
          <ac:chgData name="Ele Arbuckle" userId="1af1c9fb-93c1-4be6-a258-d6268d56cac6" providerId="ADAL" clId="{B24866C4-27F3-48A7-812B-CA5B46AAED99}" dt="2023-03-24T14:24:45.980" v="59" actId="1076"/>
          <ac:picMkLst>
            <pc:docMk/>
            <pc:sldMk cId="151787415" sldId="277"/>
            <ac:picMk id="5" creationId="{C166F19E-1097-D88F-78F8-2479671D3885}"/>
          </ac:picMkLst>
        </pc:picChg>
        <pc:picChg chg="add mod">
          <ac:chgData name="Ele Arbuckle" userId="1af1c9fb-93c1-4be6-a258-d6268d56cac6" providerId="ADAL" clId="{B24866C4-27F3-48A7-812B-CA5B46AAED99}" dt="2023-03-24T14:24:51.338" v="61" actId="1076"/>
          <ac:picMkLst>
            <pc:docMk/>
            <pc:sldMk cId="151787415" sldId="277"/>
            <ac:picMk id="6" creationId="{3B832E1F-7ABE-2BC7-8EF3-73ED09F2F69A}"/>
          </ac:picMkLst>
        </pc:picChg>
        <pc:picChg chg="add mod">
          <ac:chgData name="Ele Arbuckle" userId="1af1c9fb-93c1-4be6-a258-d6268d56cac6" providerId="ADAL" clId="{B24866C4-27F3-48A7-812B-CA5B46AAED99}" dt="2023-03-24T14:24:55.861" v="63" actId="1076"/>
          <ac:picMkLst>
            <pc:docMk/>
            <pc:sldMk cId="151787415" sldId="277"/>
            <ac:picMk id="7" creationId="{72F1F429-CF29-C6F6-56A7-B2B7949E76B0}"/>
          </ac:picMkLst>
        </pc:picChg>
        <pc:picChg chg="add mod">
          <ac:chgData name="Ele Arbuckle" userId="1af1c9fb-93c1-4be6-a258-d6268d56cac6" providerId="ADAL" clId="{B24866C4-27F3-48A7-812B-CA5B46AAED99}" dt="2023-03-24T14:25:00.642" v="65" actId="1076"/>
          <ac:picMkLst>
            <pc:docMk/>
            <pc:sldMk cId="151787415" sldId="277"/>
            <ac:picMk id="8" creationId="{B84BA652-AB34-8FFE-B6B3-DD9D3F01E61B}"/>
          </ac:picMkLst>
        </pc:picChg>
        <pc:picChg chg="add mod">
          <ac:chgData name="Ele Arbuckle" userId="1af1c9fb-93c1-4be6-a258-d6268d56cac6" providerId="ADAL" clId="{B24866C4-27F3-48A7-812B-CA5B46AAED99}" dt="2023-03-24T14:25:10.252" v="68" actId="1076"/>
          <ac:picMkLst>
            <pc:docMk/>
            <pc:sldMk cId="151787415" sldId="277"/>
            <ac:picMk id="9" creationId="{F5B80303-BA80-78BE-AF6F-1B6D3A801A43}"/>
          </ac:picMkLst>
        </pc:picChg>
        <pc:picChg chg="add mod">
          <ac:chgData name="Ele Arbuckle" userId="1af1c9fb-93c1-4be6-a258-d6268d56cac6" providerId="ADAL" clId="{B24866C4-27F3-48A7-812B-CA5B46AAED99}" dt="2023-03-24T14:26:01.927" v="85" actId="1076"/>
          <ac:picMkLst>
            <pc:docMk/>
            <pc:sldMk cId="151787415" sldId="277"/>
            <ac:picMk id="10" creationId="{C7936FE1-585A-DE79-ECC9-48C9B83C2DA3}"/>
          </ac:picMkLst>
        </pc:picChg>
        <pc:picChg chg="add mod">
          <ac:chgData name="Ele Arbuckle" userId="1af1c9fb-93c1-4be6-a258-d6268d56cac6" providerId="ADAL" clId="{B24866C4-27F3-48A7-812B-CA5B46AAED99}" dt="2023-03-24T14:25:23.180" v="72" actId="1076"/>
          <ac:picMkLst>
            <pc:docMk/>
            <pc:sldMk cId="151787415" sldId="277"/>
            <ac:picMk id="11" creationId="{EEA8383A-1536-4FCB-67E7-FB656EEFF09D}"/>
          </ac:picMkLst>
        </pc:picChg>
        <pc:picChg chg="add mod">
          <ac:chgData name="Ele Arbuckle" userId="1af1c9fb-93c1-4be6-a258-d6268d56cac6" providerId="ADAL" clId="{B24866C4-27F3-48A7-812B-CA5B46AAED99}" dt="2023-03-24T14:25:28.817" v="74" actId="1076"/>
          <ac:picMkLst>
            <pc:docMk/>
            <pc:sldMk cId="151787415" sldId="277"/>
            <ac:picMk id="12" creationId="{DEBCB834-12DE-DB34-F072-FBA91E0A0ADD}"/>
          </ac:picMkLst>
        </pc:picChg>
        <pc:picChg chg="add mod">
          <ac:chgData name="Ele Arbuckle" userId="1af1c9fb-93c1-4be6-a258-d6268d56cac6" providerId="ADAL" clId="{B24866C4-27F3-48A7-812B-CA5B46AAED99}" dt="2023-03-24T14:25:33.397" v="76" actId="1076"/>
          <ac:picMkLst>
            <pc:docMk/>
            <pc:sldMk cId="151787415" sldId="277"/>
            <ac:picMk id="13" creationId="{31802774-A3B0-A240-DC11-8A7728590BD9}"/>
          </ac:picMkLst>
        </pc:picChg>
        <pc:picChg chg="add mod">
          <ac:chgData name="Ele Arbuckle" userId="1af1c9fb-93c1-4be6-a258-d6268d56cac6" providerId="ADAL" clId="{B24866C4-27F3-48A7-812B-CA5B46AAED99}" dt="2023-03-24T14:25:37.691" v="78" actId="1076"/>
          <ac:picMkLst>
            <pc:docMk/>
            <pc:sldMk cId="151787415" sldId="277"/>
            <ac:picMk id="14" creationId="{5BFE03C9-15C8-7337-3623-04507F0EE99C}"/>
          </ac:picMkLst>
        </pc:picChg>
        <pc:picChg chg="add mod">
          <ac:chgData name="Ele Arbuckle" userId="1af1c9fb-93c1-4be6-a258-d6268d56cac6" providerId="ADAL" clId="{B24866C4-27F3-48A7-812B-CA5B46AAED99}" dt="2023-03-24T14:25:44.954" v="80" actId="1076"/>
          <ac:picMkLst>
            <pc:docMk/>
            <pc:sldMk cId="151787415" sldId="277"/>
            <ac:picMk id="15" creationId="{60A83F09-F572-755B-15CE-1DD3CF879EA6}"/>
          </ac:picMkLst>
        </pc:picChg>
        <pc:picChg chg="add mod">
          <ac:chgData name="Ele Arbuckle" userId="1af1c9fb-93c1-4be6-a258-d6268d56cac6" providerId="ADAL" clId="{B24866C4-27F3-48A7-812B-CA5B46AAED99}" dt="2023-03-24T14:25:51.012" v="82" actId="1076"/>
          <ac:picMkLst>
            <pc:docMk/>
            <pc:sldMk cId="151787415" sldId="277"/>
            <ac:picMk id="16" creationId="{50782D60-DA51-5580-30DC-540EF39DFF83}"/>
          </ac:picMkLst>
        </pc:picChg>
        <pc:picChg chg="add mod">
          <ac:chgData name="Ele Arbuckle" userId="1af1c9fb-93c1-4be6-a258-d6268d56cac6" providerId="ADAL" clId="{B24866C4-27F3-48A7-812B-CA5B46AAED99}" dt="2023-03-24T14:25:58.859" v="84" actId="1076"/>
          <ac:picMkLst>
            <pc:docMk/>
            <pc:sldMk cId="151787415" sldId="277"/>
            <ac:picMk id="17" creationId="{48606A2E-90D8-3869-9526-F23308335C5A}"/>
          </ac:picMkLst>
        </pc:picChg>
      </pc:sldChg>
      <pc:sldChg chg="addSp delSp modSp new mod">
        <pc:chgData name="Ele Arbuckle" userId="1af1c9fb-93c1-4be6-a258-d6268d56cac6" providerId="ADAL" clId="{B24866C4-27F3-48A7-812B-CA5B46AAED99}" dt="2023-03-24T14:28:07.585" v="91" actId="14100"/>
        <pc:sldMkLst>
          <pc:docMk/>
          <pc:sldMk cId="2610551443" sldId="278"/>
        </pc:sldMkLst>
        <pc:picChg chg="add del">
          <ac:chgData name="Ele Arbuckle" userId="1af1c9fb-93c1-4be6-a258-d6268d56cac6" providerId="ADAL" clId="{B24866C4-27F3-48A7-812B-CA5B46AAED99}" dt="2023-03-24T14:26:46.475" v="88"/>
          <ac:picMkLst>
            <pc:docMk/>
            <pc:sldMk cId="2610551443" sldId="278"/>
            <ac:picMk id="2" creationId="{83CE1807-1D4C-DF86-5D43-39D862D493AA}"/>
          </ac:picMkLst>
        </pc:picChg>
        <pc:picChg chg="add mod">
          <ac:chgData name="Ele Arbuckle" userId="1af1c9fb-93c1-4be6-a258-d6268d56cac6" providerId="ADAL" clId="{B24866C4-27F3-48A7-812B-CA5B46AAED99}" dt="2023-03-24T14:28:07.585" v="91" actId="14100"/>
          <ac:picMkLst>
            <pc:docMk/>
            <pc:sldMk cId="2610551443" sldId="278"/>
            <ac:picMk id="3" creationId="{557C3F9B-5334-3F9D-B241-0C6C89E3BC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32548"/>
          </a:xfrm>
        </p:spPr>
        <p:txBody>
          <a:bodyPr/>
          <a:lstStyle/>
          <a:p>
            <a:r>
              <a:rPr lang="en-US" b="1" dirty="0">
                <a:cs typeface="Calibri Light"/>
              </a:rPr>
              <a:t>School Holidays</a:t>
            </a:r>
            <a:br>
              <a:rPr lang="en-US" b="1" dirty="0">
                <a:cs typeface="Calibri Light"/>
              </a:rPr>
            </a:br>
            <a:r>
              <a:rPr lang="en-US" sz="4000" dirty="0">
                <a:cs typeface="Calibri Light"/>
              </a:rPr>
              <a:t>A Social 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49BC9A-AC55-7D2C-1515-3E066A913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178" y="2854911"/>
            <a:ext cx="3390549" cy="331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During the week I go to school.</a:t>
            </a:r>
          </a:p>
        </p:txBody>
      </p:sp>
      <p:pic>
        <p:nvPicPr>
          <p:cNvPr id="5" name="Picture 4" descr="A building with a blue roof&#10;&#10;Description automatically generated with low confidence">
            <a:extLst>
              <a:ext uri="{FF2B5EF4-FFF2-40B4-BE49-F238E27FC236}">
                <a16:creationId xmlns:a16="http://schemas.microsoft.com/office/drawing/2014/main" id="{6EEAD350-11E1-8751-59FA-5F69AB8F2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172" y="484910"/>
            <a:ext cx="6364077" cy="477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These are the days that I go to school.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EC4A2-50E4-989C-8B81-949860912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17" y="693556"/>
            <a:ext cx="1922344" cy="2017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EDCBC6-9D91-41FB-529A-239D9653E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665" y="693556"/>
            <a:ext cx="1954233" cy="2017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4DF1F0-ED53-CDD3-28C3-C3C6E59BF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316" y="693557"/>
            <a:ext cx="1979037" cy="2017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DB2FBB-1999-156F-A8DD-EB3B8A3DF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3412" y="693556"/>
            <a:ext cx="2037923" cy="2017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CF459C-7EA8-1361-1B2A-D6DE09091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7394" y="693556"/>
            <a:ext cx="1978279" cy="201774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313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There is no school at the weekend.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026C37-8ADE-722D-6367-B2E767371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64" t="33458" r="783" b="36685"/>
          <a:stretch/>
        </p:blipFill>
        <p:spPr>
          <a:xfrm>
            <a:off x="5150625" y="274469"/>
            <a:ext cx="1754372" cy="1636430"/>
          </a:xfrm>
          <a:prstGeom prst="rect">
            <a:avLst/>
          </a:prstGeom>
        </p:spPr>
      </p:pic>
      <p:pic>
        <p:nvPicPr>
          <p:cNvPr id="6" name="Picture 5" descr="A building with a blue roof&#10;&#10;Description automatically generated with low confidence">
            <a:extLst>
              <a:ext uri="{FF2B5EF4-FFF2-40B4-BE49-F238E27FC236}">
                <a16:creationId xmlns:a16="http://schemas.microsoft.com/office/drawing/2014/main" id="{0F3DB047-F0A1-465F-D5C0-A1CA321D6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660" y="1910899"/>
            <a:ext cx="4168300" cy="3126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48F4EB-48FF-EB58-A67A-6146DC55F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225" y="3785791"/>
            <a:ext cx="2051171" cy="178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50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 Light"/>
              </a:rPr>
              <a:t>At the weekend I do fun things.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 </a:t>
            </a:r>
            <a:r>
              <a:rPr lang="en-US" sz="2200" dirty="0">
                <a:cs typeface="Calibri Light"/>
              </a:rPr>
              <a:t>(draw or stick on a picture of something you do at the weekend)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CF69B4-EE30-FB11-C524-54650DABD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938" y="286935"/>
            <a:ext cx="1437881" cy="13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8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After the weekend, I go back to school. My teacher is pleased to see 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435FD2-CEC4-D061-A35B-34D5797BA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460" y="1062051"/>
            <a:ext cx="3807079" cy="381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60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832" y="53916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Soon it will be the school holiday.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91A3B-A7FB-A9C7-2F28-3DAC5D521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366" y="1676732"/>
            <a:ext cx="7045267" cy="282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3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832" y="53916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I can use a calendar to count the days until the holiday.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DFDA9F-25F2-75F9-61DF-FF2729389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77" y="719137"/>
            <a:ext cx="7096125" cy="42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3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There is no school during the holidays.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0ABFA-835B-EE31-BC9A-AF683B9A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83" y="514286"/>
            <a:ext cx="2999254" cy="1201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788D24-1635-E0F8-7E9A-96B98C049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987" y="1865240"/>
            <a:ext cx="4170025" cy="3127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48F4EB-48FF-EB58-A67A-6146DC55F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413" y="3722157"/>
            <a:ext cx="2051171" cy="178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0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Calibri Light"/>
              </a:rPr>
              <a:t>In the holidays I do lots of fun things.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 </a:t>
            </a:r>
            <a:r>
              <a:rPr lang="en-US" sz="2200" dirty="0">
                <a:cs typeface="Calibri Light"/>
              </a:rPr>
              <a:t>(draw or stick some pictures of things you will do or people you will see in the holidays)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56D871-F142-6E96-B389-143C89A3B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759" y="415528"/>
            <a:ext cx="2552687" cy="10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8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832" y="53916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I can also use a calendar to count the days until I go back to school.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DFDA9F-25F2-75F9-61DF-FF2729389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77" y="719137"/>
            <a:ext cx="7096125" cy="42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After the holidays I go back to school.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9A5E57-5D2F-1937-AB32-A5078B0A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461" y="484386"/>
            <a:ext cx="6364776" cy="47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99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3EF-A8D0-1130-1287-9CF5F79F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411" y="525796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cs typeface="Calibri Light"/>
              </a:rPr>
              <a:t>My teacher is very pleased to see 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895B2B-B19B-0041-4853-4C332FAC7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941" l="9961" r="90723">
                        <a14:foregroundMark x1="57910" y1="23340" x2="62793" y2="13477"/>
                        <a14:foregroundMark x1="62793" y1="13477" x2="72363" y2="7129"/>
                        <a14:foregroundMark x1="72363" y1="7129" x2="82617" y2="8984"/>
                        <a14:foregroundMark x1="82617" y1="8984" x2="89453" y2="17969"/>
                        <a14:foregroundMark x1="89453" y1="17969" x2="90723" y2="28613"/>
                        <a14:foregroundMark x1="90723" y1="28613" x2="85547" y2="41016"/>
                        <a14:foregroundMark x1="85547" y1="41016" x2="86523" y2="391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7839" y="962308"/>
            <a:ext cx="4152441" cy="415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40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9232C9-629A-BFEC-0EA6-0CD6BBE384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3" b="4651"/>
          <a:stretch/>
        </p:blipFill>
        <p:spPr>
          <a:xfrm>
            <a:off x="1353010" y="0"/>
            <a:ext cx="9449669" cy="6539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DFAC33-9FF5-4DCD-9F5B-9D076AF18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794" y="5775071"/>
            <a:ext cx="978281" cy="39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2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C3F9B-5334-3F9D-B241-0C6C89E3B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1" y="114970"/>
            <a:ext cx="9306560" cy="65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51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171</Words>
  <Application>Microsoft Office PowerPoint</Application>
  <PresentationFormat>Widescreen</PresentationFormat>
  <Paragraphs>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School Holidays A Social Story</vt:lpstr>
      <vt:lpstr>During the week I go to school.</vt:lpstr>
      <vt:lpstr>These are the days that I go to school.</vt:lpstr>
      <vt:lpstr>There is no school at the weekend.</vt:lpstr>
      <vt:lpstr>At the weekend I do fun things.  (draw or stick on a picture of something you do at the weekend)</vt:lpstr>
      <vt:lpstr>After the weekend, I go back to school. My teacher is pleased to see me.</vt:lpstr>
      <vt:lpstr>Soon it will be the school holiday.</vt:lpstr>
      <vt:lpstr>I can use a calendar to count the days until the holiday.</vt:lpstr>
      <vt:lpstr>There is no school during the holidays.</vt:lpstr>
      <vt:lpstr>In the holidays I do lots of fun things.  (draw or stick some pictures of things you will do or people you will see in the holidays)</vt:lpstr>
      <vt:lpstr>I can also use a calendar to count the days until I go back to school.</vt:lpstr>
      <vt:lpstr>After the holidays I go back to school.</vt:lpstr>
      <vt:lpstr>My teacher is very pleased to see me.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 Thomson</dc:creator>
  <cp:lastModifiedBy>Ele Arbuckle</cp:lastModifiedBy>
  <cp:revision>119</cp:revision>
  <cp:lastPrinted>2022-12-05T09:51:42Z</cp:lastPrinted>
  <dcterms:created xsi:type="dcterms:W3CDTF">2022-12-01T11:26:14Z</dcterms:created>
  <dcterms:modified xsi:type="dcterms:W3CDTF">2023-03-24T14:28:33Z</dcterms:modified>
</cp:coreProperties>
</file>