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8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06E30-9421-4DD3-81FD-CF8417017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587C2-2CD4-4CE4-BB0A-1D9FB3327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13E5D-70BF-4A73-82F0-12E30EB9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62F19-9267-4B8D-B877-6241AA5F3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D4A19-3203-4E51-945D-85B7C11E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982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27C8-DEC5-409C-BB12-42484CADD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6AA1A-A62E-4BDC-932E-54AFEC84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FA6A0-550B-400C-9E24-4D0C5CBC9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CED62-793B-4183-8A4C-AF7936A7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285D1-2106-4CEC-B315-E06AB3B3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93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9FFC6-D381-4C57-833B-FACB50EFB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458BE-E534-4E3C-802B-5D9323B6F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45104-80AA-4259-96CE-22869EE38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B45B4-9B63-4848-BC28-68E38E3E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25A18-1023-4F99-87CD-40B07E2CF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4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5DD6-D1BD-4FA5-8099-14C372C96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44241-E7E1-4B4E-A9C7-430883BC0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02DD2-5738-4CD8-BA53-809042887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B46F2-7E48-4A27-AA7F-C6DCEE7C3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613FD-E6A9-440C-84DC-7D4FD7033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DF1FE8-62B4-488A-BE07-F0FCEC900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6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2C7D2-7338-4FC1-A2AE-74048F91C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DA040-629E-4FDB-939D-43285014D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0F23CC-F890-4741-BB08-C00B623B5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D1CAC4-2D26-46B5-BE18-54D28AF4D9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327AF4-596A-439D-AEB3-1168741B6D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122242-14CC-4B25-887E-EFD8E99E5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52FAE9-7D94-478C-98DB-76FCB01EE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AC67B1-806A-4740-99D0-B16D1A66D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459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DDBD-7F1C-497E-B4E7-77D15B874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0DFAA6-3C9A-482B-820B-BC3E303A5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C891CA-134C-4748-B1E4-C53C0BA69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2A0C78-1D23-471E-B688-9E340B8D2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893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7D5C6-4AED-4847-91F1-DBC18A36B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B0B77-1407-4469-A7CF-AEB1071A1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773AA-20B3-4220-9B95-6FE05785D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17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4D178-CF76-421A-ADF0-5A9C1337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2C4EC-057D-44B3-9950-EB320C9EF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E1AA6-F49C-43C6-A1E9-2F0EBDE10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AB913B-195B-4D08-B76E-FE2B16604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06406-FD9B-4555-BF6A-B4B12BE4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57FA4-3E18-4BB9-AE7F-2C659CEE9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682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BA3D-49E9-423B-80F3-537AF0216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A4063-0820-494E-B121-3C1927CB85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90742-EB76-41A0-8236-78E626CB8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39FD9-8FF9-4FE3-9E6B-A3E45382F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ADA60-BE9B-48D6-8A3D-4112F9B51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E05B0-CD20-4C51-B04B-28294257E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516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C12F3-33E2-4CCE-AF26-1EB41DC16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0F1C58-F140-4ED4-9E45-D8611A2F4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8F355-BE2D-4FE1-9A9A-4D1718E1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F675E-3889-4031-9C39-16BF01C1F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612DD-2603-4B1E-BBB4-4CF9F2001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95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50BF05-C801-41D3-A80C-EC2239932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D44AEA-D11E-47B2-A298-54BF5AF75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95B0A-A038-4EB1-B291-67437CEAC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1BBBA-EC31-4540-9E1A-07611FBD5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2FEE7-8563-4FC5-804E-9307E5F1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630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2FB296-1693-4356-A5BB-C6D0FBEAE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48F48-37D0-4145-AAFC-A5FB1CD5C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547A1-1A72-41AA-8042-03F193456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9D4E1-2C54-4795-8C01-6A7DE806A4C9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5CA58-2931-445F-9372-FFA81F3B5D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7CAA1-172E-4B2D-A5BA-E9E7829D57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1356A-3504-46AE-BE5D-651A6587E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95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868AC-B209-40B7-B042-FE4553201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Space Rap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0E079-A4EF-42DC-A6D0-ED9470692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You can share this story rhyme with your child. If you have a drum (or empty Quality Street/Celebrations/Miniature Heroes -any chocolate of choice tub) you could allow/help them to bang out the rhythm. Or tap on an arm/leg/tummy etc</a:t>
            </a:r>
          </a:p>
        </p:txBody>
      </p:sp>
    </p:spTree>
    <p:extLst>
      <p:ext uri="{BB962C8B-B14F-4D97-AF65-F5344CB8AC3E}">
        <p14:creationId xmlns:p14="http://schemas.microsoft.com/office/powerpoint/2010/main" val="588767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13A721-3B0F-48A5-9633-838CF8E0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13182"/>
            <a:ext cx="3932237" cy="4558747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Mercury, Venus, Earth and Mars, Jupiter, Saturn, Uranus and Neptune.</a:t>
            </a:r>
            <a:br>
              <a:rPr lang="en-GB" dirty="0"/>
            </a:br>
            <a:r>
              <a:rPr lang="en-GB" dirty="0"/>
              <a:t>On a rocket I travelled to the stars,</a:t>
            </a:r>
            <a:br>
              <a:rPr lang="en-GB" dirty="0"/>
            </a:br>
            <a:r>
              <a:rPr lang="en-GB" dirty="0"/>
              <a:t>On a rocket I travelled to the stars,</a:t>
            </a:r>
            <a:br>
              <a:rPr lang="en-GB" dirty="0"/>
            </a:br>
            <a:r>
              <a:rPr lang="en-GB" dirty="0"/>
              <a:t>On a rocket I travelled to the stars,</a:t>
            </a:r>
            <a:br>
              <a:rPr lang="en-GB" dirty="0"/>
            </a:br>
            <a:r>
              <a:rPr lang="en-GB" dirty="0"/>
              <a:t>And this is what I saw….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7F6312-88FD-48E1-959A-5935BA104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H="1" flipV="1">
            <a:off x="794069" y="1842052"/>
            <a:ext cx="45719" cy="215348"/>
          </a:xfrm>
        </p:spPr>
        <p:txBody>
          <a:bodyPr>
            <a:normAutofit fontScale="62500" lnSpcReduction="20000"/>
          </a:bodyPr>
          <a:lstStyle/>
          <a:p>
            <a:endParaRPr lang="en-GB" dirty="0"/>
          </a:p>
        </p:txBody>
      </p:sp>
      <p:pic>
        <p:nvPicPr>
          <p:cNvPr id="1026" name="Picture 2" descr="Cartoon of the Solar System By Order â Stock Video Â© Footageisland #82413344">
            <a:extLst>
              <a:ext uri="{FF2B5EF4-FFF2-40B4-BE49-F238E27FC236}">
                <a16:creationId xmlns:a16="http://schemas.microsoft.com/office/drawing/2014/main" id="{1E5ACB6C-153F-4C2D-BD0A-433CD6FC446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 bwMode="auto">
          <a:xfrm>
            <a:off x="6222239" y="1307066"/>
            <a:ext cx="5293899" cy="405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003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FABC17A-AF78-4F00-BC80-0EC0DFA82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DABAC-3997-416F-B3FA-10E51C37D3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67747"/>
            <a:ext cx="5181600" cy="33675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4000" dirty="0"/>
              <a:t>I saw spaceships zooming through the sky,</a:t>
            </a:r>
          </a:p>
          <a:p>
            <a:pPr marL="0" indent="0">
              <a:buNone/>
            </a:pPr>
            <a:r>
              <a:rPr lang="en-GB" sz="4000" dirty="0"/>
              <a:t>And I gave them a wave as they passed by.</a:t>
            </a:r>
          </a:p>
          <a:p>
            <a:pPr marL="0" indent="0">
              <a:buNone/>
            </a:pPr>
            <a:r>
              <a:rPr lang="en-GB" sz="4000" dirty="0"/>
              <a:t>Yes I gave them a wave as they passed by.</a:t>
            </a:r>
          </a:p>
        </p:txBody>
      </p:sp>
      <p:pic>
        <p:nvPicPr>
          <p:cNvPr id="2050" name="Picture 2" descr="File:Cartoon space rocket.png - Wikimedia Commons">
            <a:extLst>
              <a:ext uri="{FF2B5EF4-FFF2-40B4-BE49-F238E27FC236}">
                <a16:creationId xmlns:a16="http://schemas.microsoft.com/office/drawing/2014/main" id="{476F5142-3D04-4857-B642-3FCD08FC839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827" y="2305878"/>
            <a:ext cx="3516973" cy="336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02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C0E1-A51B-46A0-8578-BE08895C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94ECA-A415-4173-A8D6-6BE2637AD8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r>
              <a:rPr lang="en-GB" sz="3200" dirty="0"/>
              <a:t>Mercury, Venus, Earth and Mars, Jupiter, Saturn, Uranus and Neptune.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>
                <a:latin typeface="+mj-lt"/>
              </a:rPr>
            </a:br>
            <a:r>
              <a:rPr lang="en-GB" sz="3200" dirty="0"/>
              <a:t>And this is what I saw….</a:t>
            </a:r>
          </a:p>
        </p:txBody>
      </p:sp>
      <p:pic>
        <p:nvPicPr>
          <p:cNvPr id="5" name="Picture 2" descr="Cartoon of the Solar System By Order â Stock Video Â© Footageisland #82413344">
            <a:extLst>
              <a:ext uri="{FF2B5EF4-FFF2-40B4-BE49-F238E27FC236}">
                <a16:creationId xmlns:a16="http://schemas.microsoft.com/office/drawing/2014/main" id="{96EFC30F-11DE-476A-B4AF-E6902F30E5F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 bwMode="auto">
          <a:xfrm>
            <a:off x="6700232" y="2372519"/>
            <a:ext cx="412553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439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2CB09-3269-4B74-8EBA-7DD9DA8A5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B9793-E4DE-4CDA-83AD-51AF344AF8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1492"/>
            <a:ext cx="5181600" cy="32196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I saw an astronaut out for a little space walk,</a:t>
            </a:r>
          </a:p>
          <a:p>
            <a:pPr marL="0" indent="0">
              <a:buNone/>
            </a:pPr>
            <a:r>
              <a:rPr lang="en-GB" sz="3200" dirty="0"/>
              <a:t>We had to use our radios so we could have a talk!</a:t>
            </a:r>
          </a:p>
          <a:p>
            <a:pPr marL="0" indent="0">
              <a:buNone/>
            </a:pPr>
            <a:r>
              <a:rPr lang="en-GB" sz="3200" dirty="0"/>
              <a:t>Yes we had to use our radios so we could have a talk!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Astronaut Clip Art Images Free For Commercial Use | Astronaut cartoon,  Outer space, Astronaut">
            <a:extLst>
              <a:ext uri="{FF2B5EF4-FFF2-40B4-BE49-F238E27FC236}">
                <a16:creationId xmlns:a16="http://schemas.microsoft.com/office/drawing/2014/main" id="{284C57AA-B7B9-421E-997C-2FDE796AE68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173" y="2041492"/>
            <a:ext cx="3114261" cy="415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84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60B5D-D3AD-4990-A73E-E12A63DA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A9C96-3695-4E10-976C-24BD880351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/>
              <a:t>Mercury, Venus, Earth and Mars, Jupiter, Saturn, Uranus and Neptune.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And this is what I saw….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E407C-5755-4C2C-9827-71BDDA2BC4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 descr="Cartoon of the Solar System By Order â Stock Video Â© Footageisland #82413344">
            <a:extLst>
              <a:ext uri="{FF2B5EF4-FFF2-40B4-BE49-F238E27FC236}">
                <a16:creationId xmlns:a16="http://schemas.microsoft.com/office/drawing/2014/main" id="{41904183-BC4B-40C5-853E-A49C4284B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 bwMode="auto">
          <a:xfrm>
            <a:off x="6700232" y="2372519"/>
            <a:ext cx="412553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97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8E62-17A7-41C6-B1B6-832758CA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D870A-98E1-4D5D-8A1F-338ECA838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I saw the moon and the stars shining ever so bright.</a:t>
            </a:r>
          </a:p>
          <a:p>
            <a:pPr marL="0" indent="0">
              <a:buNone/>
            </a:pPr>
            <a:r>
              <a:rPr lang="en-GB" sz="3200" dirty="0"/>
              <a:t>I am really, really lucky to have seen this special sight.</a:t>
            </a:r>
          </a:p>
          <a:p>
            <a:pPr marL="0" indent="0">
              <a:buNone/>
            </a:pPr>
            <a:r>
              <a:rPr lang="en-GB" sz="3200" dirty="0"/>
              <a:t>Yes I’m really, really lucky to have seen this special sight.</a:t>
            </a:r>
          </a:p>
        </p:txBody>
      </p:sp>
      <p:pic>
        <p:nvPicPr>
          <p:cNvPr id="1026" name="Picture 2" descr="4k Cartoon Stars On the Stock Footage Video (100% Royalty-free) 1006776790  | Shutterstock">
            <a:extLst>
              <a:ext uri="{FF2B5EF4-FFF2-40B4-BE49-F238E27FC236}">
                <a16:creationId xmlns:a16="http://schemas.microsoft.com/office/drawing/2014/main" id="{F6EC0DFD-C074-4DBC-893F-1769D366E30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634718"/>
            <a:ext cx="5181600" cy="273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416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40C7-1097-464F-86A2-C00FAD7B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4E515-4B2F-4D8F-90B0-292222E458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/>
              <a:t>Mercury, Venus, Earth and Mars, Jupiter, Saturn, Uranus and Neptune.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And this is what I saw….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 descr="Cartoon of the Solar System By Order â Stock Video Â© Footageisland #82413344">
            <a:extLst>
              <a:ext uri="{FF2B5EF4-FFF2-40B4-BE49-F238E27FC236}">
                <a16:creationId xmlns:a16="http://schemas.microsoft.com/office/drawing/2014/main" id="{B6EAE677-4078-4F6E-8DD1-67199C6E597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 bwMode="auto">
          <a:xfrm>
            <a:off x="6700232" y="2372519"/>
            <a:ext cx="412553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69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29A68-E512-410F-BC19-3C30008D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E4D52-91D9-46A2-B803-F17D9E691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442576"/>
            <a:ext cx="5181600" cy="3117436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I saw a flying saucer and it had the brightest shine.</a:t>
            </a:r>
          </a:p>
          <a:p>
            <a:pPr marL="0" indent="0">
              <a:buNone/>
            </a:pPr>
            <a:r>
              <a:rPr lang="en-GB" sz="3200" dirty="0"/>
              <a:t>And in it was an alien from a galaxy far from mine.</a:t>
            </a:r>
          </a:p>
          <a:p>
            <a:pPr marL="0" indent="0">
              <a:buNone/>
            </a:pPr>
            <a:r>
              <a:rPr lang="en-GB" sz="3200" dirty="0"/>
              <a:t>Yes in it was an alien from a galaxy far from mine.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Cartoon Alien Monsters! | Cute little aliens :) | Pinterest | Monster  quilt, Monster clipart, Cute monsters">
            <a:extLst>
              <a:ext uri="{FF2B5EF4-FFF2-40B4-BE49-F238E27FC236}">
                <a16:creationId xmlns:a16="http://schemas.microsoft.com/office/drawing/2014/main" id="{40D36196-C77E-4BA8-B015-86B02B19B7A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470" y="2427695"/>
            <a:ext cx="2531165" cy="273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488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3423-34EA-4A3D-9BC2-40B88999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7F874-BF8B-4D4B-A935-1BD0F612BF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/>
              <a:t>Mercury, Venus, Earth and Mars, Jupiter, Saturn, Uranus and Neptune.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On a rocket I travelled to the stars,</a:t>
            </a:r>
            <a:br>
              <a:rPr lang="en-GB" sz="3200" dirty="0"/>
            </a:br>
            <a:r>
              <a:rPr lang="en-GB" sz="3200" dirty="0"/>
              <a:t>And this is what I saw….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 descr="Cartoon of the Solar System By Order â Stock Video Â© Footageisland #82413344">
            <a:extLst>
              <a:ext uri="{FF2B5EF4-FFF2-40B4-BE49-F238E27FC236}">
                <a16:creationId xmlns:a16="http://schemas.microsoft.com/office/drawing/2014/main" id="{C66B58F0-186D-46D8-A4BB-F40E2264E1A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 bwMode="auto">
          <a:xfrm>
            <a:off x="6700232" y="2372519"/>
            <a:ext cx="412553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1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264</Words>
  <Application>Microsoft Office PowerPoint</Application>
  <PresentationFormat>Widescreen</PresentationFormat>
  <Paragraphs>21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Space Rap</vt:lpstr>
      <vt:lpstr> Mercury, Venus, Earth and Mars, Jupiter, Saturn, Uranus and Neptune. On a rocket I travelled to the stars, On a rocket I travelled to the stars, On a rocket I travelled to the stars, And this is what I saw….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Rap</dc:title>
  <dc:creator>Clare Warwick</dc:creator>
  <cp:lastModifiedBy>Clare Warwick</cp:lastModifiedBy>
  <cp:revision>9</cp:revision>
  <cp:lastPrinted>2020-12-21T14:24:07Z</cp:lastPrinted>
  <dcterms:created xsi:type="dcterms:W3CDTF">2020-12-18T11:37:23Z</dcterms:created>
  <dcterms:modified xsi:type="dcterms:W3CDTF">2021-01-05T12:44:53Z</dcterms:modified>
</cp:coreProperties>
</file>