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257" r:id="rId5"/>
    <p:sldId id="267" r:id="rId6"/>
    <p:sldId id="266" r:id="rId7"/>
    <p:sldId id="258" r:id="rId8"/>
    <p:sldId id="260" r:id="rId9"/>
    <p:sldId id="261" r:id="rId10"/>
    <p:sldId id="262" r:id="rId11"/>
    <p:sldId id="263" r:id="rId12"/>
    <p:sldId id="264" r:id="rId13"/>
    <p:sldId id="265"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21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72" d="100"/>
          <a:sy n="72" d="100"/>
        </p:scale>
        <p:origin x="61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B0A025-DDFE-49E8-B9C5-E8D7AC47BA14}" type="datetimeFigureOut">
              <a:rPr lang="en-GB" smtClean="0"/>
              <a:t>10/01/2021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84172-A812-4E3B-9C1E-C93D27A6CE82}" type="slidenum">
              <a:rPr lang="en-GB" smtClean="0"/>
              <a:t>‹#›</a:t>
            </a:fld>
            <a:endParaRPr lang="en-GB"/>
          </a:p>
        </p:txBody>
      </p:sp>
    </p:spTree>
    <p:extLst>
      <p:ext uri="{BB962C8B-B14F-4D97-AF65-F5344CB8AC3E}">
        <p14:creationId xmlns:p14="http://schemas.microsoft.com/office/powerpoint/2010/main" val="3099251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178C269-ADCF-45E8-AED9-59734BAF48CB}" type="datetime1">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EBB42-E9BA-437B-BD72-C307394A85B2}" type="slidenum">
              <a:rPr lang="en-GB" smtClean="0"/>
              <a:t>‹#›</a:t>
            </a:fld>
            <a:endParaRPr lang="en-GB"/>
          </a:p>
        </p:txBody>
      </p:sp>
    </p:spTree>
    <p:extLst>
      <p:ext uri="{BB962C8B-B14F-4D97-AF65-F5344CB8AC3E}">
        <p14:creationId xmlns:p14="http://schemas.microsoft.com/office/powerpoint/2010/main" val="3528002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FBA91E3-012A-4095-A9C4-357079E48E37}" type="datetime1">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EBB42-E9BA-437B-BD72-C307394A85B2}" type="slidenum">
              <a:rPr lang="en-GB" smtClean="0"/>
              <a:t>‹#›</a:t>
            </a:fld>
            <a:endParaRPr lang="en-GB"/>
          </a:p>
        </p:txBody>
      </p:sp>
    </p:spTree>
    <p:extLst>
      <p:ext uri="{BB962C8B-B14F-4D97-AF65-F5344CB8AC3E}">
        <p14:creationId xmlns:p14="http://schemas.microsoft.com/office/powerpoint/2010/main" val="2786095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D10BE5A-52FA-4091-8D0E-2A05BE8DBD25}" type="datetime1">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EBB42-E9BA-437B-BD72-C307394A85B2}" type="slidenum">
              <a:rPr lang="en-GB" smtClean="0"/>
              <a:t>‹#›</a:t>
            </a:fld>
            <a:endParaRPr lang="en-GB"/>
          </a:p>
        </p:txBody>
      </p:sp>
    </p:spTree>
    <p:extLst>
      <p:ext uri="{BB962C8B-B14F-4D97-AF65-F5344CB8AC3E}">
        <p14:creationId xmlns:p14="http://schemas.microsoft.com/office/powerpoint/2010/main" val="1552727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6F5FB40-6FEB-4C4E-93DE-48885F1CC83B}" type="datetime1">
              <a:rPr lang="en-GB" smtClean="0"/>
              <a:t>10/01/2021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EBB42-E9BA-437B-BD72-C307394A85B2}" type="slidenum">
              <a:rPr lang="en-GB" smtClean="0"/>
              <a:t>‹#›</a:t>
            </a:fld>
            <a:endParaRPr lang="en-GB"/>
          </a:p>
        </p:txBody>
      </p:sp>
    </p:spTree>
    <p:extLst>
      <p:ext uri="{BB962C8B-B14F-4D97-AF65-F5344CB8AC3E}">
        <p14:creationId xmlns:p14="http://schemas.microsoft.com/office/powerpoint/2010/main" val="184562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DE263B9-011A-4E60-9762-2B61285178FD}" type="datetime1">
              <a:rPr lang="en-GB" smtClean="0"/>
              <a:t>10/01/2021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62EBB42-E9BA-437B-BD72-C307394A85B2}" type="slidenum">
              <a:rPr lang="en-GB" smtClean="0"/>
              <a:t>‹#›</a:t>
            </a:fld>
            <a:endParaRPr lang="en-GB"/>
          </a:p>
        </p:txBody>
      </p:sp>
    </p:spTree>
    <p:extLst>
      <p:ext uri="{BB962C8B-B14F-4D97-AF65-F5344CB8AC3E}">
        <p14:creationId xmlns:p14="http://schemas.microsoft.com/office/powerpoint/2010/main" val="3330852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DE4C1E3-4625-48FE-883B-2D9541EF7709}" type="datetime1">
              <a:rPr lang="en-GB" smtClean="0"/>
              <a:t>10/01/2021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EBB42-E9BA-437B-BD72-C307394A85B2}" type="slidenum">
              <a:rPr lang="en-GB" smtClean="0"/>
              <a:t>‹#›</a:t>
            </a:fld>
            <a:endParaRPr lang="en-GB"/>
          </a:p>
        </p:txBody>
      </p:sp>
    </p:spTree>
    <p:extLst>
      <p:ext uri="{BB962C8B-B14F-4D97-AF65-F5344CB8AC3E}">
        <p14:creationId xmlns:p14="http://schemas.microsoft.com/office/powerpoint/2010/main" val="2217195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1A7310-D8E3-40F9-8001-C9AE2792B66C}" type="datetime1">
              <a:rPr lang="en-GB" smtClean="0"/>
              <a:t>10/01/2021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EBB42-E9BA-437B-BD72-C307394A85B2}" type="slidenum">
              <a:rPr lang="en-GB" smtClean="0"/>
              <a:t>‹#›</a:t>
            </a:fld>
            <a:endParaRPr lang="en-GB"/>
          </a:p>
        </p:txBody>
      </p:sp>
    </p:spTree>
    <p:extLst>
      <p:ext uri="{BB962C8B-B14F-4D97-AF65-F5344CB8AC3E}">
        <p14:creationId xmlns:p14="http://schemas.microsoft.com/office/powerpoint/2010/main" val="610448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E7CFBC9-8A79-485F-B2EC-E79D95EFC7DB}" type="datetime1">
              <a:rPr lang="en-GB" smtClean="0"/>
              <a:t>10/01/2021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EBB42-E9BA-437B-BD72-C307394A85B2}" type="slidenum">
              <a:rPr lang="en-GB" smtClean="0"/>
              <a:t>‹#›</a:t>
            </a:fld>
            <a:endParaRPr lang="en-GB"/>
          </a:p>
        </p:txBody>
      </p:sp>
    </p:spTree>
    <p:extLst>
      <p:ext uri="{BB962C8B-B14F-4D97-AF65-F5344CB8AC3E}">
        <p14:creationId xmlns:p14="http://schemas.microsoft.com/office/powerpoint/2010/main" val="2763317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14DA16E-249C-44FB-AFFA-CFE001C800E3}" type="datetime1">
              <a:rPr lang="en-GB" smtClean="0"/>
              <a:t>10/01/2021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EBB42-E9BA-437B-BD72-C307394A85B2}" type="slidenum">
              <a:rPr lang="en-GB" smtClean="0"/>
              <a:t>‹#›</a:t>
            </a:fld>
            <a:endParaRPr lang="en-GB"/>
          </a:p>
        </p:txBody>
      </p:sp>
    </p:spTree>
    <p:extLst>
      <p:ext uri="{BB962C8B-B14F-4D97-AF65-F5344CB8AC3E}">
        <p14:creationId xmlns:p14="http://schemas.microsoft.com/office/powerpoint/2010/main" val="3981643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EFD8CE4-7A3A-443A-BDEF-ABC644C408F0}" type="datetime1">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EBB42-E9BA-437B-BD72-C307394A85B2}" type="slidenum">
              <a:rPr lang="en-GB" smtClean="0"/>
              <a:t>‹#›</a:t>
            </a:fld>
            <a:endParaRPr lang="en-GB"/>
          </a:p>
        </p:txBody>
      </p:sp>
    </p:spTree>
    <p:extLst>
      <p:ext uri="{BB962C8B-B14F-4D97-AF65-F5344CB8AC3E}">
        <p14:creationId xmlns:p14="http://schemas.microsoft.com/office/powerpoint/2010/main" val="3942499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A0649D3-73F4-4097-A73D-2125834792D1}" type="datetime1">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EBB42-E9BA-437B-BD72-C307394A85B2}" type="slidenum">
              <a:rPr lang="en-GB" smtClean="0"/>
              <a:t>‹#›</a:t>
            </a:fld>
            <a:endParaRPr lang="en-GB"/>
          </a:p>
        </p:txBody>
      </p:sp>
    </p:spTree>
    <p:extLst>
      <p:ext uri="{BB962C8B-B14F-4D97-AF65-F5344CB8AC3E}">
        <p14:creationId xmlns:p14="http://schemas.microsoft.com/office/powerpoint/2010/main" val="2612725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A34AF4-AD09-4407-90DC-5DC833208CD6}" type="datetime1">
              <a:rPr lang="en-GB" smtClean="0"/>
              <a:t>10/01/2021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2EBB42-E9BA-437B-BD72-C307394A85B2}" type="slidenum">
              <a:rPr lang="en-GB" smtClean="0"/>
              <a:t>‹#›</a:t>
            </a:fld>
            <a:endParaRPr lang="en-GB"/>
          </a:p>
        </p:txBody>
      </p:sp>
    </p:spTree>
    <p:extLst>
      <p:ext uri="{BB962C8B-B14F-4D97-AF65-F5344CB8AC3E}">
        <p14:creationId xmlns:p14="http://schemas.microsoft.com/office/powerpoint/2010/main" val="503416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microsoft.com/office/2007/relationships/hdphoto" Target="../media/hdphoto1.wdp"/><Relationship Id="rId2" Type="http://schemas.microsoft.com/office/2007/relationships/media" Target="../media/media2.m4a"/><Relationship Id="rId1" Type="http://schemas.openxmlformats.org/officeDocument/2006/relationships/audio" Target="NULL" TargetMode="Externa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3.m4a"/><Relationship Id="rId1" Type="http://schemas.microsoft.com/office/2007/relationships/media" Target="../media/media3.m4a"/><Relationship Id="rId6" Type="http://schemas.microsoft.com/office/2007/relationships/hdphoto" Target="../media/hdphoto3.wdp"/><Relationship Id="rId5" Type="http://schemas.openxmlformats.org/officeDocument/2006/relationships/image" Target="../media/image10.pn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2.xml"/><Relationship Id="rId7" Type="http://schemas.openxmlformats.org/officeDocument/2006/relationships/image" Target="../media/image4.png"/><Relationship Id="rId2" Type="http://schemas.microsoft.com/office/2007/relationships/media" Target="../media/media5.m4a"/><Relationship Id="rId1" Type="http://schemas.openxmlformats.org/officeDocument/2006/relationships/audio" Target="NULL" TargetMode="External"/><Relationship Id="rId6" Type="http://schemas.microsoft.com/office/2007/relationships/hdphoto" Target="../media/hdphoto4.wdp"/><Relationship Id="rId5" Type="http://schemas.openxmlformats.org/officeDocument/2006/relationships/image" Target="../media/image15.pn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9.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18.pn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7.m4a"/><Relationship Id="rId1" Type="http://schemas.microsoft.com/office/2007/relationships/media" Target="../media/media7.m4a"/><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slideLayout" Target="../slideLayouts/slideLayout2.xml"/><Relationship Id="rId7" Type="http://schemas.openxmlformats.org/officeDocument/2006/relationships/image" Target="../media/image23.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2.png"/><Relationship Id="rId5" Type="http://schemas.openxmlformats.org/officeDocument/2006/relationships/image" Target="../media/image21.jpg"/><Relationship Id="rId10" Type="http://schemas.microsoft.com/office/2007/relationships/hdphoto" Target="../media/hdphoto6.wdp"/><Relationship Id="rId4" Type="http://schemas.openxmlformats.org/officeDocument/2006/relationships/image" Target="../media/image4.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4.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B5CE76-2B20-44E1-A69E-A9754871EDFD}"/>
              </a:ext>
            </a:extLst>
          </p:cNvPr>
          <p:cNvSpPr txBox="1"/>
          <p:nvPr/>
        </p:nvSpPr>
        <p:spPr>
          <a:xfrm>
            <a:off x="4149090" y="25395"/>
            <a:ext cx="547233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5400" b="1" dirty="0">
                <a:solidFill>
                  <a:prstClr val="white"/>
                </a:solidFill>
                <a:latin typeface="Bradley Hand ITC" panose="03070402050302030203" pitchFamily="66" charset="0"/>
              </a:rPr>
              <a:t>A Winter Owl</a:t>
            </a:r>
            <a:endParaRPr kumimoji="0" lang="en-GB" sz="5400" b="1" i="0" u="none" strike="noStrike" kern="1200" cap="none" spc="0" normalizeH="0" baseline="0" noProof="0" dirty="0">
              <a:ln>
                <a:noFill/>
              </a:ln>
              <a:solidFill>
                <a:prstClr val="white"/>
              </a:solidFill>
              <a:effectLst/>
              <a:uLnTx/>
              <a:uFillTx/>
              <a:latin typeface="Bradley Hand ITC" panose="03070402050302030203" pitchFamily="66" charset="0"/>
              <a:ea typeface="+mn-ea"/>
              <a:cs typeface="+mn-cs"/>
            </a:endParaRPr>
          </a:p>
        </p:txBody>
      </p:sp>
      <p:pic>
        <p:nvPicPr>
          <p:cNvPr id="5" name="Picture 4">
            <a:extLst>
              <a:ext uri="{FF2B5EF4-FFF2-40B4-BE49-F238E27FC236}">
                <a16:creationId xmlns:a16="http://schemas.microsoft.com/office/drawing/2014/main" id="{5874EC2B-B942-4F37-BD1D-298D5EC2081A}"/>
              </a:ext>
            </a:extLst>
          </p:cNvPr>
          <p:cNvPicPr/>
          <p:nvPr/>
        </p:nvPicPr>
        <p:blipFill>
          <a:blip r:embed="rId2">
            <a:extLst>
              <a:ext uri="{28A0092B-C50C-407E-A947-70E740481C1C}">
                <a14:useLocalDpi xmlns:a14="http://schemas.microsoft.com/office/drawing/2010/main" val="0"/>
              </a:ext>
            </a:extLst>
          </a:blip>
          <a:stretch>
            <a:fillRect/>
          </a:stretch>
        </p:blipFill>
        <p:spPr>
          <a:xfrm>
            <a:off x="0" y="-95249"/>
            <a:ext cx="1484727" cy="1352549"/>
          </a:xfrm>
          <a:prstGeom prst="ellipse">
            <a:avLst/>
          </a:prstGeom>
          <a:ln>
            <a:noFill/>
          </a:ln>
          <a:effectLst>
            <a:softEdge rad="215900"/>
          </a:effectLst>
        </p:spPr>
      </p:pic>
      <p:sp>
        <p:nvSpPr>
          <p:cNvPr id="6" name="Slide Number Placeholder 5">
            <a:extLst>
              <a:ext uri="{FF2B5EF4-FFF2-40B4-BE49-F238E27FC236}">
                <a16:creationId xmlns:a16="http://schemas.microsoft.com/office/drawing/2014/main" id="{3E8CA0CF-7ADA-4C94-AFBE-D5313F704CA6}"/>
              </a:ext>
            </a:extLst>
          </p:cNvPr>
          <p:cNvSpPr>
            <a:spLocks noGrp="1"/>
          </p:cNvSpPr>
          <p:nvPr>
            <p:ph type="sldNum" sz="quarter" idx="12"/>
          </p:nvPr>
        </p:nvSpPr>
        <p:spPr/>
        <p:txBody>
          <a:bodyPr/>
          <a:lstStyle/>
          <a:p>
            <a:fld id="{662EBB42-E9BA-437B-BD72-C307394A85B2}" type="slidenum">
              <a:rPr lang="en-GB" smtClean="0"/>
              <a:t>1</a:t>
            </a:fld>
            <a:endParaRPr lang="en-GB"/>
          </a:p>
        </p:txBody>
      </p:sp>
      <p:sp>
        <p:nvSpPr>
          <p:cNvPr id="7" name="TextBox 6">
            <a:extLst>
              <a:ext uri="{FF2B5EF4-FFF2-40B4-BE49-F238E27FC236}">
                <a16:creationId xmlns:a16="http://schemas.microsoft.com/office/drawing/2014/main" id="{A6968095-D1BA-4DED-BB1B-61ADBEF6AE17}"/>
              </a:ext>
            </a:extLst>
          </p:cNvPr>
          <p:cNvSpPr txBox="1"/>
          <p:nvPr/>
        </p:nvSpPr>
        <p:spPr>
          <a:xfrm>
            <a:off x="388620" y="948725"/>
            <a:ext cx="11670030" cy="6109365"/>
          </a:xfrm>
          <a:prstGeom prst="rect">
            <a:avLst/>
          </a:prstGeom>
          <a:noFill/>
        </p:spPr>
        <p:txBody>
          <a:bodyPr wrap="square" lIns="91440" tIns="45720" rIns="91440" bIns="45720" rtlCol="0" anchor="t">
            <a:spAutoFit/>
          </a:bodyPr>
          <a:lstStyle/>
          <a:p>
            <a:pPr algn="ctr"/>
            <a:r>
              <a:rPr lang="en-GB" dirty="0">
                <a:solidFill>
                  <a:schemeClr val="bg1"/>
                </a:solidFill>
              </a:rPr>
              <a:t>                  We hope you enjoy this interactive story with your family.  You could try listening to it first  to give you some ideas and collect some of the resources we’ve suggested below.. </a:t>
            </a:r>
          </a:p>
          <a:p>
            <a:endParaRPr lang="en-GB" sz="800" dirty="0">
              <a:solidFill>
                <a:schemeClr val="bg1"/>
              </a:solidFill>
            </a:endParaRPr>
          </a:p>
          <a:p>
            <a:r>
              <a:rPr lang="en-GB" dirty="0">
                <a:solidFill>
                  <a:schemeClr val="bg1"/>
                </a:solidFill>
              </a:rPr>
              <a:t>Each element/ page has an associated sound/experience that you’ll hear and you could join in too:</a:t>
            </a:r>
          </a:p>
          <a:p>
            <a:endParaRPr lang="en-GB" sz="800" dirty="0">
              <a:solidFill>
                <a:schemeClr val="bg1"/>
              </a:solidFill>
            </a:endParaRPr>
          </a:p>
          <a:p>
            <a:pPr marL="285750" indent="-285750">
              <a:buFont typeface="Arial" panose="020B0604020202020204" pitchFamily="34" charset="0"/>
              <a:buChar char="•"/>
            </a:pPr>
            <a:r>
              <a:rPr lang="en-GB" u="sng" dirty="0">
                <a:solidFill>
                  <a:schemeClr val="bg1"/>
                </a:solidFill>
              </a:rPr>
              <a:t>The dark cave  </a:t>
            </a:r>
            <a:r>
              <a:rPr lang="en-GB" dirty="0">
                <a:solidFill>
                  <a:schemeClr val="bg1"/>
                </a:solidFill>
              </a:rPr>
              <a:t>-	 </a:t>
            </a:r>
            <a:r>
              <a:rPr lang="en-GB" i="1" dirty="0">
                <a:solidFill>
                  <a:schemeClr val="bg1"/>
                </a:solidFill>
              </a:rPr>
              <a:t>make ‘owl hooting sounds</a:t>
            </a:r>
            <a:r>
              <a:rPr lang="en-GB" dirty="0">
                <a:solidFill>
                  <a:schemeClr val="bg1"/>
                </a:solidFill>
              </a:rPr>
              <a:t>’ –</a:t>
            </a:r>
            <a:r>
              <a:rPr lang="en-GB" i="1" dirty="0">
                <a:solidFill>
                  <a:schemeClr val="bg1"/>
                </a:solidFill>
              </a:rPr>
              <a:t>hoot through a cardboard tube </a:t>
            </a:r>
            <a:r>
              <a:rPr lang="en-GB" i="1" dirty="0" err="1">
                <a:solidFill>
                  <a:schemeClr val="bg1"/>
                </a:solidFill>
              </a:rPr>
              <a:t>eg</a:t>
            </a:r>
            <a:r>
              <a:rPr lang="en-GB" i="1" dirty="0">
                <a:solidFill>
                  <a:schemeClr val="bg1"/>
                </a:solidFill>
              </a:rPr>
              <a:t> kitchen roll or roll up some card/paper</a:t>
            </a:r>
          </a:p>
          <a:p>
            <a:pPr lvl="1"/>
            <a:r>
              <a:rPr lang="en-GB" i="1" dirty="0">
                <a:solidFill>
                  <a:schemeClr val="bg1"/>
                </a:solidFill>
              </a:rPr>
              <a:t>                           You could make an owl puppet cutting out the outline we’ve put on the next page – attach to 			string/wool and  dangle from a stick or just use tape and attach to a ruler/pole and fly it up in the sky!</a:t>
            </a:r>
          </a:p>
          <a:p>
            <a:endParaRPr lang="en-GB" sz="800" i="1" dirty="0">
              <a:solidFill>
                <a:schemeClr val="bg1"/>
              </a:solidFill>
            </a:endParaRPr>
          </a:p>
          <a:p>
            <a:endParaRPr lang="en-GB" sz="100" i="1" dirty="0">
              <a:solidFill>
                <a:schemeClr val="bg1"/>
              </a:solidFill>
            </a:endParaRPr>
          </a:p>
          <a:p>
            <a:pPr marL="285750" indent="-285750">
              <a:buFont typeface="Arial" panose="020B0604020202020204" pitchFamily="34" charset="0"/>
              <a:buChar char="•"/>
            </a:pPr>
            <a:r>
              <a:rPr lang="en-GB" u="sng" dirty="0">
                <a:solidFill>
                  <a:schemeClr val="bg1"/>
                </a:solidFill>
              </a:rPr>
              <a:t>Stars</a:t>
            </a:r>
            <a:r>
              <a:rPr lang="en-GB" i="1" dirty="0">
                <a:solidFill>
                  <a:schemeClr val="bg1"/>
                </a:solidFill>
              </a:rPr>
              <a:t> –     	 metal sounds tinkling, try using tea spoons or keys lightly jangling together.</a:t>
            </a:r>
            <a:endParaRPr lang="en-GB" i="1" dirty="0">
              <a:solidFill>
                <a:schemeClr val="bg1"/>
              </a:solidFill>
              <a:cs typeface="Calibri"/>
            </a:endParaRPr>
          </a:p>
          <a:p>
            <a:pPr marL="285750" indent="-285750">
              <a:buFont typeface="Arial" panose="020B0604020202020204" pitchFamily="34" charset="0"/>
              <a:buChar char="•"/>
            </a:pPr>
            <a:endParaRPr lang="en-GB" sz="700" i="1" dirty="0">
              <a:solidFill>
                <a:schemeClr val="bg1"/>
              </a:solidFill>
            </a:endParaRPr>
          </a:p>
          <a:p>
            <a:pPr marL="285750" indent="-285750">
              <a:buFont typeface="Arial" panose="020B0604020202020204" pitchFamily="34" charset="0"/>
              <a:buChar char="•"/>
            </a:pPr>
            <a:r>
              <a:rPr lang="en-GB" u="sng" dirty="0">
                <a:solidFill>
                  <a:schemeClr val="bg1"/>
                </a:solidFill>
              </a:rPr>
              <a:t>Snow</a:t>
            </a:r>
            <a:r>
              <a:rPr lang="en-GB" i="1" dirty="0">
                <a:solidFill>
                  <a:schemeClr val="bg1"/>
                </a:solidFill>
              </a:rPr>
              <a:t> -  	bells – maybe you’ve got bells on a Christmas decoration, or tap a spoon or fingers on a metal pan lid</a:t>
            </a:r>
            <a:endParaRPr lang="en-GB" i="1" dirty="0">
              <a:solidFill>
                <a:schemeClr val="bg1"/>
              </a:solidFill>
              <a:cs typeface="Calibri"/>
            </a:endParaRPr>
          </a:p>
          <a:p>
            <a:pPr marL="285750" indent="-285750">
              <a:buFont typeface="Arial" panose="020B0604020202020204" pitchFamily="34" charset="0"/>
              <a:buChar char="•"/>
            </a:pPr>
            <a:endParaRPr lang="en-GB" sz="700" i="1" dirty="0">
              <a:solidFill>
                <a:schemeClr val="bg1"/>
              </a:solidFill>
            </a:endParaRPr>
          </a:p>
          <a:p>
            <a:pPr marL="285750" indent="-285750">
              <a:buFont typeface="Arial" panose="020B0604020202020204" pitchFamily="34" charset="0"/>
              <a:buChar char="•"/>
            </a:pPr>
            <a:r>
              <a:rPr lang="en-GB" u="sng" dirty="0">
                <a:solidFill>
                  <a:schemeClr val="bg1"/>
                </a:solidFill>
              </a:rPr>
              <a:t>Ice </a:t>
            </a:r>
            <a:r>
              <a:rPr lang="en-GB" i="1" dirty="0">
                <a:solidFill>
                  <a:schemeClr val="bg1"/>
                </a:solidFill>
              </a:rPr>
              <a:t>–        	scrunch and shake foil or something crinkly like the inner packaging of a box of chocolate!  Maybe have</a:t>
            </a:r>
          </a:p>
          <a:p>
            <a:r>
              <a:rPr lang="en-GB" i="1" dirty="0">
                <a:solidFill>
                  <a:schemeClr val="bg1"/>
                </a:solidFill>
              </a:rPr>
              <a:t>		 a bowl with some ice cubes to handle/ feel too.</a:t>
            </a:r>
          </a:p>
          <a:p>
            <a:endParaRPr lang="en-GB" sz="800" i="1" dirty="0">
              <a:solidFill>
                <a:schemeClr val="bg1"/>
              </a:solidFill>
            </a:endParaRPr>
          </a:p>
          <a:p>
            <a:pPr marL="285750" indent="-285750">
              <a:buFont typeface="Arial" panose="020B0604020202020204" pitchFamily="34" charset="0"/>
              <a:buChar char="•"/>
            </a:pPr>
            <a:r>
              <a:rPr lang="en-GB" u="sng" dirty="0">
                <a:solidFill>
                  <a:schemeClr val="bg1"/>
                </a:solidFill>
              </a:rPr>
              <a:t>Snow Storm </a:t>
            </a:r>
            <a:r>
              <a:rPr lang="en-GB" i="1" dirty="0">
                <a:solidFill>
                  <a:schemeClr val="bg1"/>
                </a:solidFill>
              </a:rPr>
              <a:t>– 	hold a piece of paper /newspaper sheet and shake it  - your child might be able to reach out and pat</a:t>
            </a:r>
          </a:p>
          <a:p>
            <a:r>
              <a:rPr lang="en-GB" i="1" dirty="0">
                <a:solidFill>
                  <a:schemeClr val="bg1"/>
                </a:solidFill>
              </a:rPr>
              <a:t>                               	it/move it too.</a:t>
            </a:r>
          </a:p>
          <a:p>
            <a:endParaRPr lang="en-GB" sz="800" i="1" dirty="0">
              <a:solidFill>
                <a:schemeClr val="bg1"/>
              </a:solidFill>
            </a:endParaRPr>
          </a:p>
          <a:p>
            <a:pPr marL="285750" indent="-285750">
              <a:buFont typeface="Arial" panose="020B0604020202020204" pitchFamily="34" charset="0"/>
              <a:buChar char="•"/>
            </a:pPr>
            <a:r>
              <a:rPr lang="en-GB" u="sng" dirty="0">
                <a:solidFill>
                  <a:schemeClr val="bg1"/>
                </a:solidFill>
              </a:rPr>
              <a:t>Winter trees </a:t>
            </a:r>
            <a:r>
              <a:rPr lang="en-GB" i="1" dirty="0">
                <a:solidFill>
                  <a:schemeClr val="bg1"/>
                </a:solidFill>
              </a:rPr>
              <a:t>- 	tap some wooden spoons together</a:t>
            </a:r>
          </a:p>
          <a:p>
            <a:pPr marL="285750" indent="-285750">
              <a:buFont typeface="Arial" panose="020B0604020202020204" pitchFamily="34" charset="0"/>
              <a:buChar char="•"/>
            </a:pPr>
            <a:endParaRPr lang="en-GB" sz="800" i="1" dirty="0">
              <a:solidFill>
                <a:schemeClr val="bg1"/>
              </a:solidFill>
            </a:endParaRPr>
          </a:p>
          <a:p>
            <a:pPr marL="285750" indent="-285750">
              <a:buFont typeface="Arial" panose="020B0604020202020204" pitchFamily="34" charset="0"/>
              <a:buChar char="•"/>
            </a:pPr>
            <a:r>
              <a:rPr lang="en-GB" u="sng" dirty="0">
                <a:solidFill>
                  <a:schemeClr val="bg1"/>
                </a:solidFill>
              </a:rPr>
              <a:t>Owlets</a:t>
            </a:r>
            <a:r>
              <a:rPr lang="en-GB" i="1" dirty="0">
                <a:solidFill>
                  <a:schemeClr val="bg1"/>
                </a:solidFill>
              </a:rPr>
              <a:t> –         	any squeaky toy/ball you can find would be good – jiggle/ shake together like the ‘little owlets’ bouncing</a:t>
            </a:r>
          </a:p>
          <a:p>
            <a:r>
              <a:rPr lang="en-GB" i="1" dirty="0">
                <a:solidFill>
                  <a:schemeClr val="bg1"/>
                </a:solidFill>
              </a:rPr>
              <a:t>		around.</a:t>
            </a:r>
          </a:p>
          <a:p>
            <a:endParaRPr lang="en-GB" sz="800" dirty="0">
              <a:solidFill>
                <a:schemeClr val="bg1"/>
              </a:solidFill>
            </a:endParaRPr>
          </a:p>
          <a:p>
            <a:r>
              <a:rPr lang="en-GB" sz="1600" dirty="0">
                <a:solidFill>
                  <a:schemeClr val="bg1"/>
                </a:solidFill>
              </a:rPr>
              <a:t>You can still enjoy the story without using the suggestions we’ve added but it might make it even more fun sharing with your child and even more fun if the rest of the family wants to join in.  Repeat the story regularly as your child may start to tune into it more.  </a:t>
            </a:r>
          </a:p>
          <a:p>
            <a:endParaRPr lang="en-GB" dirty="0">
              <a:solidFill>
                <a:schemeClr val="bg1"/>
              </a:solidFill>
            </a:endParaRPr>
          </a:p>
        </p:txBody>
      </p:sp>
    </p:spTree>
    <p:extLst>
      <p:ext uri="{BB962C8B-B14F-4D97-AF65-F5344CB8AC3E}">
        <p14:creationId xmlns:p14="http://schemas.microsoft.com/office/powerpoint/2010/main" val="760236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B525C6-77F6-4A72-8D0F-A13F48FFBB96}"/>
              </a:ext>
            </a:extLst>
          </p:cNvPr>
          <p:cNvSpPr>
            <a:spLocks noGrp="1"/>
          </p:cNvSpPr>
          <p:nvPr>
            <p:ph type="sldNum" sz="quarter" idx="12"/>
          </p:nvPr>
        </p:nvSpPr>
        <p:spPr/>
        <p:txBody>
          <a:bodyPr/>
          <a:lstStyle/>
          <a:p>
            <a:fld id="{662EBB42-E9BA-437B-BD72-C307394A85B2}" type="slidenum">
              <a:rPr lang="en-GB" smtClean="0"/>
              <a:t>2</a:t>
            </a:fld>
            <a:endParaRPr lang="en-GB"/>
          </a:p>
        </p:txBody>
      </p:sp>
      <p:pic>
        <p:nvPicPr>
          <p:cNvPr id="6" name="Picture 5">
            <a:extLst>
              <a:ext uri="{FF2B5EF4-FFF2-40B4-BE49-F238E27FC236}">
                <a16:creationId xmlns:a16="http://schemas.microsoft.com/office/drawing/2014/main" id="{7DC1AC22-A7DD-42D0-B90F-261818364A24}"/>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r="904" b="15167"/>
          <a:stretch/>
        </p:blipFill>
        <p:spPr>
          <a:xfrm>
            <a:off x="0" y="-605789"/>
            <a:ext cx="12192000" cy="8016630"/>
          </a:xfrm>
          <a:prstGeom prst="rect">
            <a:avLst/>
          </a:prstGeom>
          <a:ln>
            <a:solidFill>
              <a:srgbClr val="252122"/>
            </a:solidFill>
          </a:ln>
        </p:spPr>
      </p:pic>
      <p:sp>
        <p:nvSpPr>
          <p:cNvPr id="7" name="TextBox 6">
            <a:extLst>
              <a:ext uri="{FF2B5EF4-FFF2-40B4-BE49-F238E27FC236}">
                <a16:creationId xmlns:a16="http://schemas.microsoft.com/office/drawing/2014/main" id="{57D91EEC-93BF-4F31-8719-0132FA3E9462}"/>
              </a:ext>
            </a:extLst>
          </p:cNvPr>
          <p:cNvSpPr txBox="1"/>
          <p:nvPr/>
        </p:nvSpPr>
        <p:spPr>
          <a:xfrm>
            <a:off x="285750" y="6526530"/>
            <a:ext cx="4743450" cy="646331"/>
          </a:xfrm>
          <a:prstGeom prst="rect">
            <a:avLst/>
          </a:prstGeom>
          <a:noFill/>
        </p:spPr>
        <p:txBody>
          <a:bodyPr wrap="square" rtlCol="0">
            <a:spAutoFit/>
          </a:bodyPr>
          <a:lstStyle/>
          <a:p>
            <a:r>
              <a:rPr lang="en-GB" dirty="0"/>
              <a:t>Owl puppet shape</a:t>
            </a:r>
          </a:p>
          <a:p>
            <a:r>
              <a:rPr lang="en-GB" dirty="0"/>
              <a:t>  </a:t>
            </a:r>
          </a:p>
        </p:txBody>
      </p:sp>
    </p:spTree>
    <p:extLst>
      <p:ext uri="{BB962C8B-B14F-4D97-AF65-F5344CB8AC3E}">
        <p14:creationId xmlns:p14="http://schemas.microsoft.com/office/powerpoint/2010/main" val="4019407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B5CE76-2B20-44E1-A69E-A9754871EDFD}"/>
              </a:ext>
            </a:extLst>
          </p:cNvPr>
          <p:cNvSpPr txBox="1"/>
          <p:nvPr/>
        </p:nvSpPr>
        <p:spPr>
          <a:xfrm>
            <a:off x="6903720" y="671818"/>
            <a:ext cx="547233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5400" b="1" dirty="0">
                <a:solidFill>
                  <a:prstClr val="white"/>
                </a:solidFill>
                <a:latin typeface="Bradley Hand ITC" panose="03070402050302030203" pitchFamily="66" charset="0"/>
              </a:rPr>
              <a:t>A Winter Owl</a:t>
            </a:r>
            <a:endParaRPr kumimoji="0" lang="en-GB" sz="5400" b="1" i="0" u="none" strike="noStrike" kern="1200" cap="none" spc="0" normalizeH="0" baseline="0" noProof="0" dirty="0">
              <a:ln>
                <a:noFill/>
              </a:ln>
              <a:solidFill>
                <a:prstClr val="white"/>
              </a:solidFill>
              <a:effectLst/>
              <a:uLnTx/>
              <a:uFillTx/>
              <a:latin typeface="Bradley Hand ITC" panose="03070402050302030203" pitchFamily="66" charset="0"/>
              <a:ea typeface="+mn-ea"/>
              <a:cs typeface="+mn-cs"/>
            </a:endParaRPr>
          </a:p>
        </p:txBody>
      </p:sp>
      <p:pic>
        <p:nvPicPr>
          <p:cNvPr id="5" name="Picture 4">
            <a:extLst>
              <a:ext uri="{FF2B5EF4-FFF2-40B4-BE49-F238E27FC236}">
                <a16:creationId xmlns:a16="http://schemas.microsoft.com/office/drawing/2014/main" id="{5874EC2B-B942-4F37-BD1D-298D5EC2081A}"/>
              </a:ext>
            </a:extLst>
          </p:cNvPr>
          <p:cNvPicPr/>
          <p:nvPr/>
        </p:nvPicPr>
        <p:blipFill>
          <a:blip r:embed="rId4">
            <a:extLst>
              <a:ext uri="{28A0092B-C50C-407E-A947-70E740481C1C}">
                <a14:useLocalDpi xmlns:a14="http://schemas.microsoft.com/office/drawing/2010/main" val="0"/>
              </a:ext>
            </a:extLst>
          </a:blip>
          <a:stretch>
            <a:fillRect/>
          </a:stretch>
        </p:blipFill>
        <p:spPr>
          <a:xfrm>
            <a:off x="152401" y="1219200"/>
            <a:ext cx="5859780" cy="5193029"/>
          </a:xfrm>
          <a:prstGeom prst="ellipse">
            <a:avLst/>
          </a:prstGeom>
          <a:ln>
            <a:noFill/>
          </a:ln>
          <a:effectLst>
            <a:softEdge rad="215900"/>
          </a:effectLst>
        </p:spPr>
      </p:pic>
      <p:sp>
        <p:nvSpPr>
          <p:cNvPr id="6" name="Slide Number Placeholder 5">
            <a:extLst>
              <a:ext uri="{FF2B5EF4-FFF2-40B4-BE49-F238E27FC236}">
                <a16:creationId xmlns:a16="http://schemas.microsoft.com/office/drawing/2014/main" id="{3E8CA0CF-7ADA-4C94-AFBE-D5313F704CA6}"/>
              </a:ext>
            </a:extLst>
          </p:cNvPr>
          <p:cNvSpPr>
            <a:spLocks noGrp="1"/>
          </p:cNvSpPr>
          <p:nvPr>
            <p:ph type="sldNum" sz="quarter" idx="12"/>
          </p:nvPr>
        </p:nvSpPr>
        <p:spPr/>
        <p:txBody>
          <a:bodyPr/>
          <a:lstStyle/>
          <a:p>
            <a:fld id="{662EBB42-E9BA-437B-BD72-C307394A85B2}" type="slidenum">
              <a:rPr lang="en-GB" smtClean="0"/>
              <a:t>3</a:t>
            </a:fld>
            <a:endParaRPr lang="en-GB"/>
          </a:p>
        </p:txBody>
      </p:sp>
      <p:pic>
        <p:nvPicPr>
          <p:cNvPr id="7" name="Recorded Sound">
            <a:hlinkClick r:id="" action="ppaction://media"/>
            <a:extLst>
              <a:ext uri="{FF2B5EF4-FFF2-40B4-BE49-F238E27FC236}">
                <a16:creationId xmlns:a16="http://schemas.microsoft.com/office/drawing/2014/main" id="{6BB70F30-0B8C-4052-A987-F5D22BBA2F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54690" y="5332125"/>
            <a:ext cx="609600" cy="609600"/>
          </a:xfrm>
          <a:prstGeom prst="rect">
            <a:avLst/>
          </a:prstGeom>
        </p:spPr>
      </p:pic>
      <p:sp>
        <p:nvSpPr>
          <p:cNvPr id="8" name="TextBox 7">
            <a:extLst>
              <a:ext uri="{FF2B5EF4-FFF2-40B4-BE49-F238E27FC236}">
                <a16:creationId xmlns:a16="http://schemas.microsoft.com/office/drawing/2014/main" id="{7D0BF8FB-1020-4D55-8146-4181D6120BE7}"/>
              </a:ext>
            </a:extLst>
          </p:cNvPr>
          <p:cNvSpPr txBox="1"/>
          <p:nvPr/>
        </p:nvSpPr>
        <p:spPr>
          <a:xfrm>
            <a:off x="8165416" y="6136700"/>
            <a:ext cx="2411730" cy="584775"/>
          </a:xfrm>
          <a:prstGeom prst="rect">
            <a:avLst/>
          </a:prstGeom>
          <a:noFill/>
        </p:spPr>
        <p:txBody>
          <a:bodyPr wrap="square" rtlCol="0">
            <a:spAutoFit/>
          </a:bodyPr>
          <a:lstStyle/>
          <a:p>
            <a:r>
              <a:rPr lang="en-GB" sz="3200" dirty="0">
                <a:solidFill>
                  <a:schemeClr val="bg1"/>
                </a:solidFill>
                <a:latin typeface="Bradley Hand ITC" panose="03070402050302030203" pitchFamily="66" charset="0"/>
              </a:rPr>
              <a:t>Owl</a:t>
            </a:r>
          </a:p>
        </p:txBody>
      </p:sp>
      <p:pic>
        <p:nvPicPr>
          <p:cNvPr id="3" name="Picture 2">
            <a:extLst>
              <a:ext uri="{FF2B5EF4-FFF2-40B4-BE49-F238E27FC236}">
                <a16:creationId xmlns:a16="http://schemas.microsoft.com/office/drawing/2014/main" id="{1D32763E-2F73-4D4A-9694-8EE966A8770E}"/>
              </a:ext>
            </a:extLst>
          </p:cNvPr>
          <p:cNvPicPr>
            <a:picLocks noChangeAspect="1"/>
          </p:cNvPicPr>
          <p:nvPr/>
        </p:nvPicPr>
        <p:blipFill rotWithShape="1">
          <a:blip r:embed="rId6"/>
          <a:srcRect t="15528"/>
          <a:stretch/>
        </p:blipFill>
        <p:spPr>
          <a:xfrm>
            <a:off x="7566992" y="4561030"/>
            <a:ext cx="1830794" cy="1625151"/>
          </a:xfrm>
          <a:prstGeom prst="ellipse">
            <a:avLst/>
          </a:prstGeom>
          <a:ln>
            <a:noFill/>
          </a:ln>
          <a:effectLst>
            <a:softEdge rad="112500"/>
          </a:effectLst>
        </p:spPr>
      </p:pic>
    </p:spTree>
    <p:extLst>
      <p:ext uri="{BB962C8B-B14F-4D97-AF65-F5344CB8AC3E}">
        <p14:creationId xmlns:p14="http://schemas.microsoft.com/office/powerpoint/2010/main" val="96660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45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EA2B195-4ABD-4132-90F0-80EB2E06CCEC}"/>
              </a:ext>
            </a:extLst>
          </p:cNvPr>
          <p:cNvSpPr txBox="1"/>
          <p:nvPr/>
        </p:nvSpPr>
        <p:spPr>
          <a:xfrm>
            <a:off x="8165416" y="6136700"/>
            <a:ext cx="2411730" cy="584775"/>
          </a:xfrm>
          <a:prstGeom prst="rect">
            <a:avLst/>
          </a:prstGeom>
          <a:noFill/>
        </p:spPr>
        <p:txBody>
          <a:bodyPr wrap="square" rtlCol="0">
            <a:spAutoFit/>
          </a:bodyPr>
          <a:lstStyle/>
          <a:p>
            <a:r>
              <a:rPr lang="en-GB" sz="3200" dirty="0">
                <a:solidFill>
                  <a:schemeClr val="bg1"/>
                </a:solidFill>
                <a:latin typeface="Bradley Hand ITC" panose="03070402050302030203" pitchFamily="66" charset="0"/>
              </a:rPr>
              <a:t>Cave</a:t>
            </a:r>
          </a:p>
        </p:txBody>
      </p:sp>
      <p:sp>
        <p:nvSpPr>
          <p:cNvPr id="7" name="Slide Number Placeholder 6">
            <a:extLst>
              <a:ext uri="{FF2B5EF4-FFF2-40B4-BE49-F238E27FC236}">
                <a16:creationId xmlns:a16="http://schemas.microsoft.com/office/drawing/2014/main" id="{5E2BD476-90D8-4A53-8535-3AB8710D77BF}"/>
              </a:ext>
            </a:extLst>
          </p:cNvPr>
          <p:cNvSpPr>
            <a:spLocks noGrp="1"/>
          </p:cNvSpPr>
          <p:nvPr>
            <p:ph type="sldNum" sz="quarter" idx="12"/>
          </p:nvPr>
        </p:nvSpPr>
        <p:spPr/>
        <p:txBody>
          <a:bodyPr/>
          <a:lstStyle/>
          <a:p>
            <a:fld id="{662EBB42-E9BA-437B-BD72-C307394A85B2}" type="slidenum">
              <a:rPr lang="en-GB" smtClean="0"/>
              <a:t>4</a:t>
            </a:fld>
            <a:endParaRPr lang="en-GB"/>
          </a:p>
        </p:txBody>
      </p:sp>
      <p:sp>
        <p:nvSpPr>
          <p:cNvPr id="3" name="TextBox 2">
            <a:extLst>
              <a:ext uri="{FF2B5EF4-FFF2-40B4-BE49-F238E27FC236}">
                <a16:creationId xmlns:a16="http://schemas.microsoft.com/office/drawing/2014/main" id="{CB360038-9355-4D38-AABF-DD93F4D9C201}"/>
              </a:ext>
            </a:extLst>
          </p:cNvPr>
          <p:cNvSpPr txBox="1"/>
          <p:nvPr/>
        </p:nvSpPr>
        <p:spPr>
          <a:xfrm>
            <a:off x="6550562" y="547925"/>
            <a:ext cx="5641438"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Bradley Hand ITC" panose="03070402050302030203" pitchFamily="66" charset="0"/>
              </a:rPr>
              <a:t>The Owl flies high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Bradley Hand ITC" panose="03070402050302030203" pitchFamily="66" charset="0"/>
              </a:rPr>
              <a:t>Through the dark, dark cave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Bradley Hand ITC" panose="03070402050302030203" pitchFamily="66" charset="0"/>
              </a:rPr>
              <a:t>The Owl flies high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Bradley Hand ITC" panose="03070402050302030203" pitchFamily="66" charset="0"/>
              </a:rPr>
              <a:t>Looking for her home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Bradley Hand ITC" panose="03070402050302030203"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6DEB715D-2C79-4FFE-9B0F-E8BB2D811E7A}"/>
              </a:ext>
            </a:extLst>
          </p:cNvPr>
          <p:cNvPicPr>
            <a:picLocks noChangeAspect="1"/>
          </p:cNvPicPr>
          <p:nvPr/>
        </p:nvPicPr>
        <p:blipFill>
          <a:blip r:embed="rId4">
            <a:extLst>
              <a:ext uri="{BEBA8EAE-BF5A-486C-A8C5-ECC9F3942E4B}">
                <a14:imgProps xmlns:a14="http://schemas.microsoft.com/office/drawing/2010/main">
                  <a14:imgLayer r:embed="rId5">
                    <a14:imgEffect>
                      <a14:saturation sat="231000"/>
                    </a14:imgEffect>
                  </a14:imgLayer>
                </a14:imgProps>
              </a:ext>
              <a:ext uri="{28A0092B-C50C-407E-A947-70E740481C1C}">
                <a14:useLocalDpi xmlns:a14="http://schemas.microsoft.com/office/drawing/2010/main" val="0"/>
              </a:ext>
            </a:extLst>
          </a:blip>
          <a:stretch>
            <a:fillRect/>
          </a:stretch>
        </p:blipFill>
        <p:spPr>
          <a:xfrm>
            <a:off x="-714227" y="61138"/>
            <a:ext cx="8102989" cy="7067550"/>
          </a:xfrm>
          <a:prstGeom prst="ellipse">
            <a:avLst/>
          </a:prstGeom>
          <a:ln>
            <a:noFill/>
          </a:ln>
          <a:effectLst>
            <a:softEdge rad="800100"/>
          </a:effectLst>
        </p:spPr>
      </p:pic>
      <p:pic>
        <p:nvPicPr>
          <p:cNvPr id="14" name="Picture 13">
            <a:extLst>
              <a:ext uri="{FF2B5EF4-FFF2-40B4-BE49-F238E27FC236}">
                <a16:creationId xmlns:a16="http://schemas.microsoft.com/office/drawing/2014/main" id="{1066ED87-26D9-43B5-91F9-29A529024193}"/>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7436" b="72564" l="2200" r="99400">
                        <a14:foregroundMark x1="10700" y1="17949" x2="5100" y2="15513"/>
                        <a14:foregroundMark x1="5100" y1="15513" x2="9900" y2="19359"/>
                        <a14:foregroundMark x1="9900" y1="19359" x2="11600" y2="18205"/>
                        <a14:foregroundMark x1="11400" y1="20513" x2="5800" y2="20128"/>
                        <a14:foregroundMark x1="5800" y1="20128" x2="6900" y2="23205"/>
                        <a14:foregroundMark x1="2800" y1="20897" x2="2800" y2="21410"/>
                        <a14:foregroundMark x1="2800" y1="25256" x2="2700" y2="26282"/>
                        <a14:foregroundMark x1="3600" y1="31282" x2="2200" y2="32051"/>
                        <a14:foregroundMark x1="48900" y1="69231" x2="48500" y2="70513"/>
                        <a14:foregroundMark x1="53900" y1="71154" x2="55700" y2="72692"/>
                        <a14:foregroundMark x1="98098" y1="45416" x2="99400" y2="46154"/>
                        <a14:foregroundMark x1="89900" y1="40769" x2="95158" y2="43749"/>
                        <a14:backgroundMark x1="95400" y1="43462" x2="97800" y2="45769"/>
                      </a14:backgroundRemoval>
                    </a14:imgEffect>
                  </a14:imgLayer>
                </a14:imgProps>
              </a:ext>
              <a:ext uri="{28A0092B-C50C-407E-A947-70E740481C1C}">
                <a14:useLocalDpi xmlns:a14="http://schemas.microsoft.com/office/drawing/2010/main" val="0"/>
              </a:ext>
            </a:extLst>
          </a:blip>
          <a:srcRect l="-2667" r="-3600" b="22906"/>
          <a:stretch/>
        </p:blipFill>
        <p:spPr>
          <a:xfrm>
            <a:off x="3543429" y="-580560"/>
            <a:ext cx="3128240" cy="1770184"/>
          </a:xfrm>
          <a:prstGeom prst="rect">
            <a:avLst/>
          </a:prstGeom>
        </p:spPr>
      </p:pic>
      <p:pic>
        <p:nvPicPr>
          <p:cNvPr id="5" name="Recorded Sound">
            <a:hlinkClick r:id="" action="ppaction://media"/>
            <a:extLst>
              <a:ext uri="{FF2B5EF4-FFF2-40B4-BE49-F238E27FC236}">
                <a16:creationId xmlns:a16="http://schemas.microsoft.com/office/drawing/2014/main" id="{09EC6C44-DD4B-4D26-8C47-554A349F5602}"/>
              </a:ext>
            </a:extLst>
          </p:cNvPr>
          <p:cNvPicPr>
            <a:picLocks noChangeAspect="1"/>
          </p:cNvPicPr>
          <p:nvPr>
            <a:audioFile r:link="rId1"/>
            <p:extLst>
              <p:ext uri="{DAA4B4D4-6D71-4841-9C94-3DE7FCFB9230}">
                <p14:media xmlns:p14="http://schemas.microsoft.com/office/powerpoint/2010/main" r:embed="rId2">
                  <p14:trim st="2016"/>
                </p14:media>
              </p:ext>
            </p:extLst>
          </p:nvPr>
        </p:nvPicPr>
        <p:blipFill>
          <a:blip r:embed="rId8"/>
          <a:stretch>
            <a:fillRect/>
          </a:stretch>
        </p:blipFill>
        <p:spPr>
          <a:xfrm>
            <a:off x="11049000" y="5527100"/>
            <a:ext cx="609600" cy="609600"/>
          </a:xfrm>
          <a:prstGeom prst="rect">
            <a:avLst/>
          </a:prstGeom>
        </p:spPr>
      </p:pic>
      <p:pic>
        <p:nvPicPr>
          <p:cNvPr id="2" name="Picture 1">
            <a:extLst>
              <a:ext uri="{FF2B5EF4-FFF2-40B4-BE49-F238E27FC236}">
                <a16:creationId xmlns:a16="http://schemas.microsoft.com/office/drawing/2014/main" id="{97C3A3E9-DB30-4399-BFAE-F7F1034042D1}"/>
              </a:ext>
            </a:extLst>
          </p:cNvPr>
          <p:cNvPicPr>
            <a:picLocks noChangeAspect="1"/>
          </p:cNvPicPr>
          <p:nvPr/>
        </p:nvPicPr>
        <p:blipFill>
          <a:blip r:embed="rId9"/>
          <a:stretch>
            <a:fillRect/>
          </a:stretch>
        </p:blipFill>
        <p:spPr>
          <a:xfrm>
            <a:off x="7579335" y="4568658"/>
            <a:ext cx="2062529" cy="1741417"/>
          </a:xfrm>
          <a:prstGeom prst="ellipse">
            <a:avLst/>
          </a:prstGeom>
          <a:ln>
            <a:noFill/>
          </a:ln>
          <a:effectLst>
            <a:softEdge rad="112500"/>
          </a:effectLst>
        </p:spPr>
      </p:pic>
    </p:spTree>
    <p:extLst>
      <p:ext uri="{BB962C8B-B14F-4D97-AF65-F5344CB8AC3E}">
        <p14:creationId xmlns:p14="http://schemas.microsoft.com/office/powerpoint/2010/main" val="1614205693"/>
      </p:ext>
    </p:extLst>
  </p:cSld>
  <p:clrMapOvr>
    <a:masterClrMapping/>
  </p:clrMapOvr>
  <mc:AlternateContent xmlns:mc="http://schemas.openxmlformats.org/markup-compatibility/2006" xmlns:p14="http://schemas.microsoft.com/office/powerpoint/2010/main">
    <mc:Choice Requires="p14">
      <p:transition spd="slow" p14:dur="725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00" fill="hold"/>
                                        <p:tgtEl>
                                          <p:spTgt spid="14"/>
                                        </p:tgtEl>
                                        <p:attrNameLst>
                                          <p:attrName>ppt_x</p:attrName>
                                        </p:attrNameLst>
                                      </p:cBhvr>
                                      <p:tavLst>
                                        <p:tav tm="0">
                                          <p:val>
                                            <p:strVal val="0-#ppt_w/2"/>
                                          </p:val>
                                        </p:tav>
                                        <p:tav tm="100000">
                                          <p:val>
                                            <p:strVal val="#ppt_x"/>
                                          </p:val>
                                        </p:tav>
                                      </p:tavLst>
                                    </p:anim>
                                    <p:anim calcmode="lin" valueType="num">
                                      <p:cBhvr additive="base">
                                        <p:cTn id="8" dur="50000" fill="hold"/>
                                        <p:tgtEl>
                                          <p:spTgt spid="14"/>
                                        </p:tgtEl>
                                        <p:attrNameLst>
                                          <p:attrName>ppt_y</p:attrName>
                                        </p:attrNameLst>
                                      </p:cBhvr>
                                      <p:tavLst>
                                        <p:tav tm="0">
                                          <p:val>
                                            <p:strVal val="1+#ppt_h/2"/>
                                          </p:val>
                                        </p:tav>
                                        <p:tav tm="100000">
                                          <p:val>
                                            <p:strVal val="#ppt_y"/>
                                          </p:val>
                                        </p:tav>
                                      </p:tavLst>
                                    </p:anim>
                                  </p:childTnLst>
                                </p:cTn>
                              </p:par>
                              <p:par>
                                <p:cTn id="9" presetID="1" presetClass="mediacall" presetSubtype="0" fill="hold" nodeType="withEffect">
                                  <p:stCondLst>
                                    <p:cond delay="1500"/>
                                  </p:stCondLst>
                                  <p:childTnLst>
                                    <p:cmd type="call" cmd="playFrom(0.0)">
                                      <p:cBhvr>
                                        <p:cTn id="10" dur="4259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remove"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360038-9355-4D38-AABF-DD93F4D9C201}"/>
              </a:ext>
            </a:extLst>
          </p:cNvPr>
          <p:cNvSpPr txBox="1"/>
          <p:nvPr/>
        </p:nvSpPr>
        <p:spPr>
          <a:xfrm>
            <a:off x="5411372" y="500300"/>
            <a:ext cx="564143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Bradley Hand ITC" panose="03070402050302030203"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EA2B195-4ABD-4132-90F0-80EB2E06CCEC}"/>
              </a:ext>
            </a:extLst>
          </p:cNvPr>
          <p:cNvSpPr txBox="1"/>
          <p:nvPr/>
        </p:nvSpPr>
        <p:spPr>
          <a:xfrm>
            <a:off x="7991475" y="6136700"/>
            <a:ext cx="2411730" cy="584775"/>
          </a:xfrm>
          <a:prstGeom prst="rect">
            <a:avLst/>
          </a:prstGeom>
          <a:noFill/>
        </p:spPr>
        <p:txBody>
          <a:bodyPr wrap="square" rtlCol="0">
            <a:spAutoFit/>
          </a:bodyPr>
          <a:lstStyle/>
          <a:p>
            <a:r>
              <a:rPr lang="en-GB" sz="3200" dirty="0">
                <a:solidFill>
                  <a:schemeClr val="bg1"/>
                </a:solidFill>
                <a:latin typeface="Bradley Hand ITC" panose="03070402050302030203" pitchFamily="66" charset="0"/>
              </a:rPr>
              <a:t>Stars</a:t>
            </a:r>
          </a:p>
        </p:txBody>
      </p:sp>
      <p:sp>
        <p:nvSpPr>
          <p:cNvPr id="7" name="Slide Number Placeholder 6">
            <a:extLst>
              <a:ext uri="{FF2B5EF4-FFF2-40B4-BE49-F238E27FC236}">
                <a16:creationId xmlns:a16="http://schemas.microsoft.com/office/drawing/2014/main" id="{5E2BD476-90D8-4A53-8535-3AB8710D77BF}"/>
              </a:ext>
            </a:extLst>
          </p:cNvPr>
          <p:cNvSpPr>
            <a:spLocks noGrp="1"/>
          </p:cNvSpPr>
          <p:nvPr>
            <p:ph type="sldNum" sz="quarter" idx="12"/>
          </p:nvPr>
        </p:nvSpPr>
        <p:spPr/>
        <p:txBody>
          <a:bodyPr/>
          <a:lstStyle/>
          <a:p>
            <a:fld id="{662EBB42-E9BA-437B-BD72-C307394A85B2}" type="slidenum">
              <a:rPr lang="en-GB" smtClean="0"/>
              <a:t>5</a:t>
            </a:fld>
            <a:endParaRPr lang="en-GB"/>
          </a:p>
        </p:txBody>
      </p:sp>
      <p:sp>
        <p:nvSpPr>
          <p:cNvPr id="8" name="TextBox 7">
            <a:extLst>
              <a:ext uri="{FF2B5EF4-FFF2-40B4-BE49-F238E27FC236}">
                <a16:creationId xmlns:a16="http://schemas.microsoft.com/office/drawing/2014/main" id="{7A3D2EC9-991C-47FB-A544-F0B7996070BF}"/>
              </a:ext>
            </a:extLst>
          </p:cNvPr>
          <p:cNvSpPr txBox="1"/>
          <p:nvPr/>
        </p:nvSpPr>
        <p:spPr>
          <a:xfrm>
            <a:off x="6664862" y="500300"/>
            <a:ext cx="5641438" cy="2308324"/>
          </a:xfrm>
          <a:prstGeom prst="rect">
            <a:avLst/>
          </a:prstGeom>
          <a:noFill/>
        </p:spPr>
        <p:txBody>
          <a:bodyPr wrap="square" rtlCol="0">
            <a:spAutoFit/>
          </a:bodyPr>
          <a:lstStyle/>
          <a:p>
            <a:pPr lvl="0">
              <a:defRPr/>
            </a:pPr>
            <a:r>
              <a:rPr lang="en-GB" sz="3600" b="1" dirty="0">
                <a:solidFill>
                  <a:prstClr val="white"/>
                </a:solidFill>
                <a:latin typeface="Bradley Hand ITC" panose="03070402050302030203" pitchFamily="66" charset="0"/>
              </a:rPr>
              <a:t>The Owl flies high</a:t>
            </a:r>
          </a:p>
          <a:p>
            <a:pPr lvl="0">
              <a:defRPr/>
            </a:pPr>
            <a:r>
              <a:rPr lang="en-GB" sz="3600" b="1" dirty="0">
                <a:solidFill>
                  <a:prstClr val="white"/>
                </a:solidFill>
                <a:latin typeface="Bradley Hand ITC" panose="03070402050302030203" pitchFamily="66" charset="0"/>
              </a:rPr>
              <a:t>Through the shining stars</a:t>
            </a:r>
          </a:p>
          <a:p>
            <a:pPr lvl="0">
              <a:defRPr/>
            </a:pPr>
            <a:r>
              <a:rPr lang="en-GB" sz="3600" b="1" dirty="0">
                <a:solidFill>
                  <a:prstClr val="white"/>
                </a:solidFill>
                <a:latin typeface="Bradley Hand ITC" panose="03070402050302030203" pitchFamily="66" charset="0"/>
              </a:rPr>
              <a:t>The Owl flies high</a:t>
            </a:r>
          </a:p>
          <a:p>
            <a:pPr lvl="0">
              <a:defRPr/>
            </a:pPr>
            <a:r>
              <a:rPr lang="en-GB" sz="3600" b="1" dirty="0">
                <a:solidFill>
                  <a:prstClr val="white"/>
                </a:solidFill>
                <a:latin typeface="Bradley Hand ITC" panose="03070402050302030203" pitchFamily="66" charset="0"/>
              </a:rPr>
              <a:t>Looking for  her home</a:t>
            </a:r>
          </a:p>
        </p:txBody>
      </p:sp>
      <p:pic>
        <p:nvPicPr>
          <p:cNvPr id="4" name="Picture 3">
            <a:extLst>
              <a:ext uri="{FF2B5EF4-FFF2-40B4-BE49-F238E27FC236}">
                <a16:creationId xmlns:a16="http://schemas.microsoft.com/office/drawing/2014/main" id="{8F00C87F-E423-470C-A54D-71DBFA7DB262}"/>
              </a:ext>
            </a:extLst>
          </p:cNvPr>
          <p:cNvPicPr>
            <a:picLocks noChangeAspect="1"/>
          </p:cNvPicPr>
          <p:nvPr/>
        </p:nvPicPr>
        <p:blipFill rotWithShape="1">
          <a:blip r:embed="rId4">
            <a:extLst>
              <a:ext uri="{28A0092B-C50C-407E-A947-70E740481C1C}">
                <a14:useLocalDpi xmlns:a14="http://schemas.microsoft.com/office/drawing/2010/main" val="0"/>
              </a:ext>
            </a:extLst>
          </a:blip>
          <a:srcRect l="5277" t="20982" r="6611" b="20818"/>
          <a:stretch/>
        </p:blipFill>
        <p:spPr>
          <a:xfrm>
            <a:off x="-665947" y="0"/>
            <a:ext cx="8141263" cy="7358300"/>
          </a:xfrm>
          <a:prstGeom prst="ellipse">
            <a:avLst/>
          </a:prstGeom>
          <a:ln>
            <a:noFill/>
          </a:ln>
          <a:effectLst>
            <a:softEdge rad="622300"/>
          </a:effectLst>
        </p:spPr>
      </p:pic>
      <p:pic>
        <p:nvPicPr>
          <p:cNvPr id="11" name="Picture 10">
            <a:extLst>
              <a:ext uri="{FF2B5EF4-FFF2-40B4-BE49-F238E27FC236}">
                <a16:creationId xmlns:a16="http://schemas.microsoft.com/office/drawing/2014/main" id="{3B3CB5FC-655B-4D2B-BA22-8D57039478A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648878" y="-1007165"/>
            <a:ext cx="4342597" cy="2796209"/>
          </a:xfrm>
          <a:prstGeom prst="rect">
            <a:avLst/>
          </a:prstGeom>
        </p:spPr>
      </p:pic>
      <p:pic>
        <p:nvPicPr>
          <p:cNvPr id="13" name="Recorded Sound">
            <a:hlinkClick r:id="" action="ppaction://media"/>
            <a:extLst>
              <a:ext uri="{FF2B5EF4-FFF2-40B4-BE49-F238E27FC236}">
                <a16:creationId xmlns:a16="http://schemas.microsoft.com/office/drawing/2014/main" id="{CE6C6747-D3C6-488F-AD06-761EF87516F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61077" y="5494255"/>
            <a:ext cx="609600" cy="609600"/>
          </a:xfrm>
          <a:prstGeom prst="rect">
            <a:avLst/>
          </a:prstGeom>
        </p:spPr>
      </p:pic>
      <p:pic>
        <p:nvPicPr>
          <p:cNvPr id="2" name="Picture 1">
            <a:extLst>
              <a:ext uri="{FF2B5EF4-FFF2-40B4-BE49-F238E27FC236}">
                <a16:creationId xmlns:a16="http://schemas.microsoft.com/office/drawing/2014/main" id="{9B9319E7-4667-497B-A563-DFD1BF6BCFC9}"/>
              </a:ext>
            </a:extLst>
          </p:cNvPr>
          <p:cNvPicPr>
            <a:picLocks noChangeAspect="1"/>
          </p:cNvPicPr>
          <p:nvPr/>
        </p:nvPicPr>
        <p:blipFill>
          <a:blip r:embed="rId8"/>
          <a:stretch>
            <a:fillRect/>
          </a:stretch>
        </p:blipFill>
        <p:spPr>
          <a:xfrm>
            <a:off x="7771231" y="4908145"/>
            <a:ext cx="1446965" cy="1228555"/>
          </a:xfrm>
          <a:prstGeom prst="ellipse">
            <a:avLst/>
          </a:prstGeom>
          <a:ln>
            <a:noFill/>
          </a:ln>
          <a:effectLst>
            <a:softEdge rad="112500"/>
          </a:effectLst>
        </p:spPr>
      </p:pic>
    </p:spTree>
    <p:extLst>
      <p:ext uri="{BB962C8B-B14F-4D97-AF65-F5344CB8AC3E}">
        <p14:creationId xmlns:p14="http://schemas.microsoft.com/office/powerpoint/2010/main" val="76015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40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8000" fill="hold"/>
                                        <p:tgtEl>
                                          <p:spTgt spid="11"/>
                                        </p:tgtEl>
                                        <p:attrNameLst>
                                          <p:attrName>ppt_x</p:attrName>
                                        </p:attrNameLst>
                                      </p:cBhvr>
                                      <p:tavLst>
                                        <p:tav tm="0">
                                          <p:val>
                                            <p:strVal val="0-#ppt_w/2"/>
                                          </p:val>
                                        </p:tav>
                                        <p:tav tm="100000">
                                          <p:val>
                                            <p:strVal val="#ppt_x"/>
                                          </p:val>
                                        </p:tav>
                                      </p:tavLst>
                                    </p:anim>
                                    <p:anim calcmode="lin" valueType="num">
                                      <p:cBhvr additive="base">
                                        <p:cTn id="8" dur="58000" fill="hold"/>
                                        <p:tgtEl>
                                          <p:spTgt spid="11"/>
                                        </p:tgtEl>
                                        <p:attrNameLst>
                                          <p:attrName>ppt_y</p:attrName>
                                        </p:attrNameLst>
                                      </p:cBhvr>
                                      <p:tavLst>
                                        <p:tav tm="0">
                                          <p:val>
                                            <p:strVal val="1+#ppt_h/2"/>
                                          </p:val>
                                        </p:tav>
                                        <p:tav tm="100000">
                                          <p:val>
                                            <p:strVal val="#ppt_y"/>
                                          </p:val>
                                        </p:tav>
                                      </p:tavLst>
                                    </p:anim>
                                  </p:childTnLst>
                                </p:cTn>
                              </p:par>
                              <p:par>
                                <p:cTn id="9" presetID="26" presetClass="emph" presetSubtype="0" repeatCount="indefinite" fill="hold" nodeType="withEffect">
                                  <p:stCondLst>
                                    <p:cond delay="0"/>
                                  </p:stCondLst>
                                  <p:childTnLst>
                                    <p:animEffect transition="out" filter="fade">
                                      <p:cBhvr>
                                        <p:cTn id="10" dur="8000" tmFilter="0, 0; .2, .5; .8, .5; 1, 0"/>
                                        <p:tgtEl>
                                          <p:spTgt spid="4"/>
                                        </p:tgtEl>
                                      </p:cBhvr>
                                    </p:animEffect>
                                    <p:animScale>
                                      <p:cBhvr>
                                        <p:cTn id="11" dur="4000" autoRev="1" fill="hold"/>
                                        <p:tgtEl>
                                          <p:spTgt spid="4"/>
                                        </p:tgtEl>
                                      </p:cBhvr>
                                      <p:by x="105000" y="105000"/>
                                    </p:animScale>
                                  </p:childTnLst>
                                </p:cTn>
                              </p:par>
                              <p:par>
                                <p:cTn id="12" presetID="1" presetClass="mediacall" presetSubtype="0" fill="hold" nodeType="withEffect">
                                  <p:stCondLst>
                                    <p:cond delay="0"/>
                                  </p:stCondLst>
                                  <p:childTnLst>
                                    <p:cmd type="call" cmd="playFrom(0.0)">
                                      <p:cBhvr>
                                        <p:cTn id="13" dur="56225"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1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360038-9355-4D38-AABF-DD93F4D9C201}"/>
              </a:ext>
            </a:extLst>
          </p:cNvPr>
          <p:cNvSpPr txBox="1"/>
          <p:nvPr/>
        </p:nvSpPr>
        <p:spPr>
          <a:xfrm>
            <a:off x="5411372" y="500300"/>
            <a:ext cx="564143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Bradley Hand ITC" panose="03070402050302030203"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EA2B195-4ABD-4132-90F0-80EB2E06CCEC}"/>
              </a:ext>
            </a:extLst>
          </p:cNvPr>
          <p:cNvSpPr txBox="1"/>
          <p:nvPr/>
        </p:nvSpPr>
        <p:spPr>
          <a:xfrm>
            <a:off x="8232091" y="6027400"/>
            <a:ext cx="2411730" cy="584775"/>
          </a:xfrm>
          <a:prstGeom prst="rect">
            <a:avLst/>
          </a:prstGeom>
          <a:noFill/>
        </p:spPr>
        <p:txBody>
          <a:bodyPr wrap="square" rtlCol="0">
            <a:spAutoFit/>
          </a:bodyPr>
          <a:lstStyle/>
          <a:p>
            <a:r>
              <a:rPr lang="en-GB" sz="3200" dirty="0">
                <a:solidFill>
                  <a:schemeClr val="bg1"/>
                </a:solidFill>
                <a:latin typeface="Bradley Hand ITC" panose="03070402050302030203" pitchFamily="66" charset="0"/>
              </a:rPr>
              <a:t>Snow</a:t>
            </a:r>
          </a:p>
        </p:txBody>
      </p:sp>
      <p:sp>
        <p:nvSpPr>
          <p:cNvPr id="7" name="Slide Number Placeholder 6">
            <a:extLst>
              <a:ext uri="{FF2B5EF4-FFF2-40B4-BE49-F238E27FC236}">
                <a16:creationId xmlns:a16="http://schemas.microsoft.com/office/drawing/2014/main" id="{5E2BD476-90D8-4A53-8535-3AB8710D77BF}"/>
              </a:ext>
            </a:extLst>
          </p:cNvPr>
          <p:cNvSpPr>
            <a:spLocks noGrp="1"/>
          </p:cNvSpPr>
          <p:nvPr>
            <p:ph type="sldNum" sz="quarter" idx="12"/>
          </p:nvPr>
        </p:nvSpPr>
        <p:spPr>
          <a:xfrm>
            <a:off x="8309610" y="6247050"/>
            <a:ext cx="2743200" cy="365125"/>
          </a:xfrm>
        </p:spPr>
        <p:txBody>
          <a:bodyPr/>
          <a:lstStyle/>
          <a:p>
            <a:fld id="{662EBB42-E9BA-437B-BD72-C307394A85B2}" type="slidenum">
              <a:rPr lang="en-GB" smtClean="0"/>
              <a:t>6</a:t>
            </a:fld>
            <a:endParaRPr lang="en-GB"/>
          </a:p>
        </p:txBody>
      </p:sp>
      <p:sp>
        <p:nvSpPr>
          <p:cNvPr id="8" name="TextBox 7">
            <a:extLst>
              <a:ext uri="{FF2B5EF4-FFF2-40B4-BE49-F238E27FC236}">
                <a16:creationId xmlns:a16="http://schemas.microsoft.com/office/drawing/2014/main" id="{7A3D2EC9-991C-47FB-A544-F0B7996070BF}"/>
              </a:ext>
            </a:extLst>
          </p:cNvPr>
          <p:cNvSpPr txBox="1"/>
          <p:nvPr/>
        </p:nvSpPr>
        <p:spPr>
          <a:xfrm>
            <a:off x="6860491" y="596948"/>
            <a:ext cx="5641438" cy="2308324"/>
          </a:xfrm>
          <a:prstGeom prst="rect">
            <a:avLst/>
          </a:prstGeom>
          <a:noFill/>
        </p:spPr>
        <p:txBody>
          <a:bodyPr wrap="square" rtlCol="0">
            <a:spAutoFit/>
          </a:bodyPr>
          <a:lstStyle/>
          <a:p>
            <a:pPr lvl="0">
              <a:defRPr/>
            </a:pPr>
            <a:r>
              <a:rPr lang="en-GB" sz="3600" b="1" dirty="0">
                <a:solidFill>
                  <a:prstClr val="white"/>
                </a:solidFill>
                <a:latin typeface="Bradley Hand ITC" panose="03070402050302030203" pitchFamily="66" charset="0"/>
              </a:rPr>
              <a:t>The Owl flies high</a:t>
            </a:r>
          </a:p>
          <a:p>
            <a:pPr lvl="0">
              <a:defRPr/>
            </a:pPr>
            <a:r>
              <a:rPr lang="en-GB" sz="3600" b="1" dirty="0">
                <a:solidFill>
                  <a:prstClr val="white"/>
                </a:solidFill>
                <a:latin typeface="Bradley Hand ITC" panose="03070402050302030203" pitchFamily="66" charset="0"/>
              </a:rPr>
              <a:t>Through the falling snow</a:t>
            </a:r>
          </a:p>
          <a:p>
            <a:pPr lvl="0">
              <a:defRPr/>
            </a:pPr>
            <a:r>
              <a:rPr lang="en-GB" sz="3600" b="1" dirty="0">
                <a:solidFill>
                  <a:prstClr val="white"/>
                </a:solidFill>
                <a:latin typeface="Bradley Hand ITC" panose="03070402050302030203" pitchFamily="66" charset="0"/>
              </a:rPr>
              <a:t>The Owl flies high</a:t>
            </a:r>
          </a:p>
          <a:p>
            <a:pPr lvl="0">
              <a:defRPr/>
            </a:pPr>
            <a:r>
              <a:rPr lang="en-GB" sz="3600" b="1" dirty="0">
                <a:solidFill>
                  <a:prstClr val="white"/>
                </a:solidFill>
                <a:latin typeface="Bradley Hand ITC" panose="03070402050302030203" pitchFamily="66" charset="0"/>
              </a:rPr>
              <a:t>Looking for  her home</a:t>
            </a:r>
          </a:p>
        </p:txBody>
      </p:sp>
      <p:pic>
        <p:nvPicPr>
          <p:cNvPr id="10" name="Picture 9">
            <a:extLst>
              <a:ext uri="{FF2B5EF4-FFF2-40B4-BE49-F238E27FC236}">
                <a16:creationId xmlns:a16="http://schemas.microsoft.com/office/drawing/2014/main" id="{FFFF9AFA-0DDA-45C1-B378-6A0D50E155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669" y="0"/>
            <a:ext cx="7886700" cy="6821701"/>
          </a:xfrm>
          <a:prstGeom prst="ellipse">
            <a:avLst/>
          </a:prstGeom>
          <a:ln>
            <a:noFill/>
          </a:ln>
          <a:effectLst>
            <a:softEdge rad="584200"/>
          </a:effectLst>
        </p:spPr>
      </p:pic>
      <p:pic>
        <p:nvPicPr>
          <p:cNvPr id="12" name="Recorded Sound">
            <a:hlinkClick r:id="" action="ppaction://media"/>
            <a:extLst>
              <a:ext uri="{FF2B5EF4-FFF2-40B4-BE49-F238E27FC236}">
                <a16:creationId xmlns:a16="http://schemas.microsoft.com/office/drawing/2014/main" id="{528F6F57-D531-4D30-B947-5A4222B7FDB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48010" y="5222825"/>
            <a:ext cx="609600" cy="609600"/>
          </a:xfrm>
          <a:prstGeom prst="rect">
            <a:avLst/>
          </a:prstGeom>
        </p:spPr>
      </p:pic>
      <p:pic>
        <p:nvPicPr>
          <p:cNvPr id="2" name="Picture 1">
            <a:extLst>
              <a:ext uri="{FF2B5EF4-FFF2-40B4-BE49-F238E27FC236}">
                <a16:creationId xmlns:a16="http://schemas.microsoft.com/office/drawing/2014/main" id="{75E0F0F1-DE93-4BB5-8B67-92FFF0F328C6}"/>
              </a:ext>
            </a:extLst>
          </p:cNvPr>
          <p:cNvPicPr>
            <a:picLocks noChangeAspect="1"/>
          </p:cNvPicPr>
          <p:nvPr/>
        </p:nvPicPr>
        <p:blipFill>
          <a:blip r:embed="rId6"/>
          <a:stretch>
            <a:fillRect/>
          </a:stretch>
        </p:blipFill>
        <p:spPr>
          <a:xfrm>
            <a:off x="8045952" y="4764225"/>
            <a:ext cx="1635258" cy="1373000"/>
          </a:xfrm>
          <a:prstGeom prst="ellipse">
            <a:avLst/>
          </a:prstGeom>
          <a:ln>
            <a:noFill/>
          </a:ln>
          <a:effectLst>
            <a:softEdge rad="112500"/>
          </a:effectLst>
        </p:spPr>
      </p:pic>
    </p:spTree>
    <p:extLst>
      <p:ext uri="{BB962C8B-B14F-4D97-AF65-F5344CB8AC3E}">
        <p14:creationId xmlns:p14="http://schemas.microsoft.com/office/powerpoint/2010/main" val="2850024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withEffect">
                                  <p:stCondLst>
                                    <p:cond delay="0"/>
                                  </p:stCondLst>
                                  <p:childTnLst>
                                    <p:animEffect transition="out" filter="fade">
                                      <p:cBhvr>
                                        <p:cTn id="6" dur="2000" tmFilter="0, 0; .2, .5; .8, .5; 1, 0"/>
                                        <p:tgtEl>
                                          <p:spTgt spid="10"/>
                                        </p:tgtEl>
                                      </p:cBhvr>
                                    </p:animEffect>
                                    <p:animScale>
                                      <p:cBhvr>
                                        <p:cTn id="7" dur="1000" autoRev="1" fill="hold"/>
                                        <p:tgtEl>
                                          <p:spTgt spid="10"/>
                                        </p:tgtEl>
                                      </p:cBhvr>
                                      <p:by x="105000" y="105000"/>
                                    </p:animScale>
                                  </p:childTnLst>
                                </p:cTn>
                              </p:par>
                            </p:childTnLst>
                          </p:cTn>
                        </p:par>
                        <p:par>
                          <p:cTn id="8" fill="hold">
                            <p:stCondLst>
                              <p:cond delay="2000"/>
                            </p:stCondLst>
                            <p:childTnLst>
                              <p:par>
                                <p:cTn id="9" presetID="1" presetClass="mediacall" presetSubtype="0" fill="hold" nodeType="afterEffect">
                                  <p:stCondLst>
                                    <p:cond delay="0"/>
                                  </p:stCondLst>
                                  <p:childTnLst>
                                    <p:cmd type="call" cmd="playFrom(0.0)">
                                      <p:cBhvr>
                                        <p:cTn id="10" dur="4826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360038-9355-4D38-AABF-DD93F4D9C201}"/>
              </a:ext>
            </a:extLst>
          </p:cNvPr>
          <p:cNvSpPr txBox="1"/>
          <p:nvPr/>
        </p:nvSpPr>
        <p:spPr>
          <a:xfrm>
            <a:off x="5411372" y="500300"/>
            <a:ext cx="564143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Bradley Hand ITC" panose="03070402050302030203"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EA2B195-4ABD-4132-90F0-80EB2E06CCEC}"/>
              </a:ext>
            </a:extLst>
          </p:cNvPr>
          <p:cNvSpPr txBox="1"/>
          <p:nvPr/>
        </p:nvSpPr>
        <p:spPr>
          <a:xfrm>
            <a:off x="8412480" y="6011791"/>
            <a:ext cx="2411730" cy="584775"/>
          </a:xfrm>
          <a:prstGeom prst="rect">
            <a:avLst/>
          </a:prstGeom>
          <a:noFill/>
        </p:spPr>
        <p:txBody>
          <a:bodyPr wrap="square" rtlCol="0">
            <a:spAutoFit/>
          </a:bodyPr>
          <a:lstStyle/>
          <a:p>
            <a:r>
              <a:rPr lang="en-GB" sz="3200" dirty="0">
                <a:solidFill>
                  <a:schemeClr val="bg1"/>
                </a:solidFill>
                <a:latin typeface="Bradley Hand ITC" panose="03070402050302030203" pitchFamily="66" charset="0"/>
              </a:rPr>
              <a:t>Ice</a:t>
            </a:r>
          </a:p>
        </p:txBody>
      </p:sp>
      <p:sp>
        <p:nvSpPr>
          <p:cNvPr id="7" name="Slide Number Placeholder 6">
            <a:extLst>
              <a:ext uri="{FF2B5EF4-FFF2-40B4-BE49-F238E27FC236}">
                <a16:creationId xmlns:a16="http://schemas.microsoft.com/office/drawing/2014/main" id="{5E2BD476-90D8-4A53-8535-3AB8710D77BF}"/>
              </a:ext>
            </a:extLst>
          </p:cNvPr>
          <p:cNvSpPr>
            <a:spLocks noGrp="1"/>
          </p:cNvSpPr>
          <p:nvPr>
            <p:ph type="sldNum" sz="quarter" idx="12"/>
          </p:nvPr>
        </p:nvSpPr>
        <p:spPr/>
        <p:txBody>
          <a:bodyPr/>
          <a:lstStyle/>
          <a:p>
            <a:fld id="{662EBB42-E9BA-437B-BD72-C307394A85B2}" type="slidenum">
              <a:rPr lang="en-GB" smtClean="0"/>
              <a:t>7</a:t>
            </a:fld>
            <a:endParaRPr lang="en-GB"/>
          </a:p>
        </p:txBody>
      </p:sp>
      <p:sp>
        <p:nvSpPr>
          <p:cNvPr id="8" name="TextBox 7">
            <a:extLst>
              <a:ext uri="{FF2B5EF4-FFF2-40B4-BE49-F238E27FC236}">
                <a16:creationId xmlns:a16="http://schemas.microsoft.com/office/drawing/2014/main" id="{7A3D2EC9-991C-47FB-A544-F0B7996070BF}"/>
              </a:ext>
            </a:extLst>
          </p:cNvPr>
          <p:cNvSpPr txBox="1"/>
          <p:nvPr/>
        </p:nvSpPr>
        <p:spPr>
          <a:xfrm>
            <a:off x="7161481" y="516360"/>
            <a:ext cx="5641438" cy="2308324"/>
          </a:xfrm>
          <a:prstGeom prst="rect">
            <a:avLst/>
          </a:prstGeom>
          <a:noFill/>
        </p:spPr>
        <p:txBody>
          <a:bodyPr wrap="square" rtlCol="0">
            <a:spAutoFit/>
          </a:bodyPr>
          <a:lstStyle/>
          <a:p>
            <a:pPr lvl="0">
              <a:defRPr/>
            </a:pPr>
            <a:r>
              <a:rPr lang="en-GB" sz="3600" b="1" dirty="0">
                <a:solidFill>
                  <a:prstClr val="white"/>
                </a:solidFill>
                <a:latin typeface="Bradley Hand ITC" panose="03070402050302030203" pitchFamily="66" charset="0"/>
              </a:rPr>
              <a:t>The Owl flies high</a:t>
            </a:r>
          </a:p>
          <a:p>
            <a:pPr lvl="0">
              <a:defRPr/>
            </a:pPr>
            <a:r>
              <a:rPr lang="en-GB" sz="3600" b="1" dirty="0">
                <a:solidFill>
                  <a:prstClr val="white"/>
                </a:solidFill>
                <a:latin typeface="Bradley Hand ITC" panose="03070402050302030203" pitchFamily="66" charset="0"/>
              </a:rPr>
              <a:t>Through the frosty ice</a:t>
            </a:r>
          </a:p>
          <a:p>
            <a:pPr lvl="0">
              <a:defRPr/>
            </a:pPr>
            <a:r>
              <a:rPr lang="en-GB" sz="3600" b="1" dirty="0">
                <a:solidFill>
                  <a:prstClr val="white"/>
                </a:solidFill>
                <a:latin typeface="Bradley Hand ITC" panose="03070402050302030203" pitchFamily="66" charset="0"/>
              </a:rPr>
              <a:t>The Owl flies high</a:t>
            </a:r>
          </a:p>
          <a:p>
            <a:pPr lvl="0">
              <a:defRPr/>
            </a:pPr>
            <a:r>
              <a:rPr lang="en-GB" sz="3600" b="1" dirty="0">
                <a:solidFill>
                  <a:prstClr val="white"/>
                </a:solidFill>
                <a:latin typeface="Bradley Hand ITC" panose="03070402050302030203" pitchFamily="66" charset="0"/>
              </a:rPr>
              <a:t>Looking for  her home</a:t>
            </a:r>
          </a:p>
        </p:txBody>
      </p:sp>
      <p:pic>
        <p:nvPicPr>
          <p:cNvPr id="10" name="Picture 9">
            <a:extLst>
              <a:ext uri="{FF2B5EF4-FFF2-40B4-BE49-F238E27FC236}">
                <a16:creationId xmlns:a16="http://schemas.microsoft.com/office/drawing/2014/main" id="{80AC5E15-5035-46EF-89B5-688777AA33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106" y="-187244"/>
            <a:ext cx="8024247" cy="6858000"/>
          </a:xfrm>
          <a:prstGeom prst="ellipse">
            <a:avLst/>
          </a:prstGeom>
          <a:ln>
            <a:noFill/>
          </a:ln>
          <a:effectLst>
            <a:softEdge rad="558800"/>
          </a:effectLst>
        </p:spPr>
      </p:pic>
      <p:pic>
        <p:nvPicPr>
          <p:cNvPr id="12" name="Picture 11">
            <a:extLst>
              <a:ext uri="{FF2B5EF4-FFF2-40B4-BE49-F238E27FC236}">
                <a16:creationId xmlns:a16="http://schemas.microsoft.com/office/drawing/2014/main" id="{B0365357-55B1-4B2C-884C-0425582EE1B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70652" y1="71497" x2="70856" y2="71714"/>
                        <a14:backgroundMark x1="69701" y1="69108" x2="73913" y2="69427"/>
                        <a14:backgroundMark x1="71060" y1="71656" x2="71332" y2="72930"/>
                        <a14:backgroundMark x1="71603" y1="73089" x2="71739" y2="72452"/>
                        <a14:backgroundMark x1="71875" y1="72771" x2="71875" y2="73567"/>
                      </a14:backgroundRemoval>
                    </a14:imgEffect>
                  </a14:imgLayer>
                </a14:imgProps>
              </a:ext>
              <a:ext uri="{28A0092B-C50C-407E-A947-70E740481C1C}">
                <a14:useLocalDpi xmlns:a14="http://schemas.microsoft.com/office/drawing/2010/main" val="0"/>
              </a:ext>
            </a:extLst>
          </a:blip>
          <a:stretch>
            <a:fillRect/>
          </a:stretch>
        </p:blipFill>
        <p:spPr>
          <a:xfrm>
            <a:off x="4852657" y="-726330"/>
            <a:ext cx="2867539" cy="2446759"/>
          </a:xfrm>
          <a:prstGeom prst="rect">
            <a:avLst/>
          </a:prstGeom>
        </p:spPr>
      </p:pic>
      <p:pic>
        <p:nvPicPr>
          <p:cNvPr id="4" name="Recorded Sound">
            <a:hlinkClick r:id="" action="ppaction://media"/>
            <a:extLst>
              <a:ext uri="{FF2B5EF4-FFF2-40B4-BE49-F238E27FC236}">
                <a16:creationId xmlns:a16="http://schemas.microsoft.com/office/drawing/2014/main" id="{6D3C86BC-84E6-49CD-8DCC-BD799F35EF41}"/>
              </a:ext>
            </a:extLst>
          </p:cNvPr>
          <p:cNvPicPr>
            <a:picLocks noChangeAspect="1"/>
          </p:cNvPicPr>
          <p:nvPr>
            <a:audioFile r:link="rId1"/>
            <p:extLst>
              <p:ext uri="{DAA4B4D4-6D71-4841-9C94-3DE7FCFB9230}">
                <p14:media xmlns:p14="http://schemas.microsoft.com/office/powerpoint/2010/main" r:embed="rId2">
                  <p14:trim st="2096"/>
                </p14:media>
              </p:ext>
            </p:extLst>
          </p:nvPr>
        </p:nvPicPr>
        <p:blipFill>
          <a:blip r:embed="rId7"/>
          <a:stretch>
            <a:fillRect/>
          </a:stretch>
        </p:blipFill>
        <p:spPr>
          <a:xfrm>
            <a:off x="10582168" y="5142571"/>
            <a:ext cx="609600" cy="609600"/>
          </a:xfrm>
          <a:prstGeom prst="rect">
            <a:avLst/>
          </a:prstGeom>
        </p:spPr>
      </p:pic>
      <p:pic>
        <p:nvPicPr>
          <p:cNvPr id="2" name="Picture 1">
            <a:extLst>
              <a:ext uri="{FF2B5EF4-FFF2-40B4-BE49-F238E27FC236}">
                <a16:creationId xmlns:a16="http://schemas.microsoft.com/office/drawing/2014/main" id="{52733853-F988-4155-AEF6-631255BA1CF3}"/>
              </a:ext>
            </a:extLst>
          </p:cNvPr>
          <p:cNvPicPr>
            <a:picLocks noChangeAspect="1"/>
          </p:cNvPicPr>
          <p:nvPr/>
        </p:nvPicPr>
        <p:blipFill>
          <a:blip r:embed="rId8"/>
          <a:stretch>
            <a:fillRect/>
          </a:stretch>
        </p:blipFill>
        <p:spPr>
          <a:xfrm>
            <a:off x="7934789" y="4663602"/>
            <a:ext cx="1683556" cy="1413552"/>
          </a:xfrm>
          <a:prstGeom prst="ellipse">
            <a:avLst/>
          </a:prstGeom>
          <a:ln>
            <a:noFill/>
          </a:ln>
          <a:effectLst>
            <a:softEdge rad="112500"/>
          </a:effectLst>
        </p:spPr>
      </p:pic>
    </p:spTree>
    <p:extLst>
      <p:ext uri="{BB962C8B-B14F-4D97-AF65-F5344CB8AC3E}">
        <p14:creationId xmlns:p14="http://schemas.microsoft.com/office/powerpoint/2010/main" val="2670628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8000" fill="hold"/>
                                        <p:tgtEl>
                                          <p:spTgt spid="12"/>
                                        </p:tgtEl>
                                        <p:attrNameLst>
                                          <p:attrName>ppt_x</p:attrName>
                                        </p:attrNameLst>
                                      </p:cBhvr>
                                      <p:tavLst>
                                        <p:tav tm="0">
                                          <p:val>
                                            <p:strVal val="0-#ppt_w/2"/>
                                          </p:val>
                                        </p:tav>
                                        <p:tav tm="100000">
                                          <p:val>
                                            <p:strVal val="#ppt_x"/>
                                          </p:val>
                                        </p:tav>
                                      </p:tavLst>
                                    </p:anim>
                                    <p:anim calcmode="lin" valueType="num">
                                      <p:cBhvr additive="base">
                                        <p:cTn id="8" dur="58000" fill="hold"/>
                                        <p:tgtEl>
                                          <p:spTgt spid="12"/>
                                        </p:tgtEl>
                                        <p:attrNameLst>
                                          <p:attrName>ppt_y</p:attrName>
                                        </p:attrNameLst>
                                      </p:cBhvr>
                                      <p:tavLst>
                                        <p:tav tm="0">
                                          <p:val>
                                            <p:strVal val="1+#ppt_h/2"/>
                                          </p:val>
                                        </p:tav>
                                        <p:tav tm="100000">
                                          <p:val>
                                            <p:strVal val="#ppt_y"/>
                                          </p:val>
                                        </p:tav>
                                      </p:tavLst>
                                    </p:anim>
                                  </p:childTnLst>
                                </p:cTn>
                              </p:par>
                              <p:par>
                                <p:cTn id="9" presetID="1" presetClass="mediacall" presetSubtype="0" fill="hold" nodeType="withEffect">
                                  <p:stCondLst>
                                    <p:cond delay="0"/>
                                  </p:stCondLst>
                                  <p:childTnLst>
                                    <p:cmd type="call" cmd="playFrom(0.0)">
                                      <p:cBhvr>
                                        <p:cTn id="10" dur="530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360038-9355-4D38-AABF-DD93F4D9C201}"/>
              </a:ext>
            </a:extLst>
          </p:cNvPr>
          <p:cNvSpPr txBox="1"/>
          <p:nvPr/>
        </p:nvSpPr>
        <p:spPr>
          <a:xfrm>
            <a:off x="5841902" y="440086"/>
            <a:ext cx="564143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Bradley Hand ITC" panose="03070402050302030203"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EA2B195-4ABD-4132-90F0-80EB2E06CCEC}"/>
              </a:ext>
            </a:extLst>
          </p:cNvPr>
          <p:cNvSpPr txBox="1"/>
          <p:nvPr/>
        </p:nvSpPr>
        <p:spPr>
          <a:xfrm>
            <a:off x="7993380" y="6063962"/>
            <a:ext cx="2411730" cy="584775"/>
          </a:xfrm>
          <a:prstGeom prst="rect">
            <a:avLst/>
          </a:prstGeom>
          <a:noFill/>
        </p:spPr>
        <p:txBody>
          <a:bodyPr wrap="square" rtlCol="0">
            <a:spAutoFit/>
          </a:bodyPr>
          <a:lstStyle/>
          <a:p>
            <a:r>
              <a:rPr lang="en-GB" sz="3200" dirty="0">
                <a:solidFill>
                  <a:schemeClr val="bg1"/>
                </a:solidFill>
                <a:latin typeface="Bradley Hand ITC" panose="03070402050302030203" pitchFamily="66" charset="0"/>
              </a:rPr>
              <a:t>Storm</a:t>
            </a:r>
          </a:p>
        </p:txBody>
      </p:sp>
      <p:sp>
        <p:nvSpPr>
          <p:cNvPr id="7" name="Slide Number Placeholder 6">
            <a:extLst>
              <a:ext uri="{FF2B5EF4-FFF2-40B4-BE49-F238E27FC236}">
                <a16:creationId xmlns:a16="http://schemas.microsoft.com/office/drawing/2014/main" id="{5E2BD476-90D8-4A53-8535-3AB8710D77BF}"/>
              </a:ext>
            </a:extLst>
          </p:cNvPr>
          <p:cNvSpPr>
            <a:spLocks noGrp="1"/>
          </p:cNvSpPr>
          <p:nvPr>
            <p:ph type="sldNum" sz="quarter" idx="12"/>
          </p:nvPr>
        </p:nvSpPr>
        <p:spPr/>
        <p:txBody>
          <a:bodyPr/>
          <a:lstStyle/>
          <a:p>
            <a:fld id="{662EBB42-E9BA-437B-BD72-C307394A85B2}" type="slidenum">
              <a:rPr lang="en-GB" smtClean="0"/>
              <a:t>8</a:t>
            </a:fld>
            <a:endParaRPr lang="en-GB"/>
          </a:p>
        </p:txBody>
      </p:sp>
      <p:sp>
        <p:nvSpPr>
          <p:cNvPr id="8" name="TextBox 7">
            <a:extLst>
              <a:ext uri="{FF2B5EF4-FFF2-40B4-BE49-F238E27FC236}">
                <a16:creationId xmlns:a16="http://schemas.microsoft.com/office/drawing/2014/main" id="{7A3D2EC9-991C-47FB-A544-F0B7996070BF}"/>
              </a:ext>
            </a:extLst>
          </p:cNvPr>
          <p:cNvSpPr txBox="1"/>
          <p:nvPr/>
        </p:nvSpPr>
        <p:spPr>
          <a:xfrm>
            <a:off x="6698265" y="440086"/>
            <a:ext cx="5641438" cy="2308324"/>
          </a:xfrm>
          <a:prstGeom prst="rect">
            <a:avLst/>
          </a:prstGeom>
          <a:noFill/>
        </p:spPr>
        <p:txBody>
          <a:bodyPr wrap="square" rtlCol="0">
            <a:spAutoFit/>
          </a:bodyPr>
          <a:lstStyle/>
          <a:p>
            <a:pPr lvl="0">
              <a:defRPr/>
            </a:pPr>
            <a:r>
              <a:rPr lang="en-GB" sz="3600" b="1" dirty="0">
                <a:solidFill>
                  <a:prstClr val="white"/>
                </a:solidFill>
                <a:latin typeface="Bradley Hand ITC" panose="03070402050302030203" pitchFamily="66" charset="0"/>
              </a:rPr>
              <a:t>The Owl flies high</a:t>
            </a:r>
          </a:p>
          <a:p>
            <a:pPr lvl="0">
              <a:defRPr/>
            </a:pPr>
            <a:r>
              <a:rPr lang="en-GB" sz="3600" b="1" dirty="0">
                <a:solidFill>
                  <a:prstClr val="white"/>
                </a:solidFill>
                <a:latin typeface="Bradley Hand ITC" panose="03070402050302030203" pitchFamily="66" charset="0"/>
              </a:rPr>
              <a:t>Through the raging storm</a:t>
            </a:r>
          </a:p>
          <a:p>
            <a:pPr lvl="0">
              <a:defRPr/>
            </a:pPr>
            <a:r>
              <a:rPr lang="en-GB" sz="3600" b="1" dirty="0">
                <a:solidFill>
                  <a:prstClr val="white"/>
                </a:solidFill>
                <a:latin typeface="Bradley Hand ITC" panose="03070402050302030203" pitchFamily="66" charset="0"/>
              </a:rPr>
              <a:t>The Owl flies high</a:t>
            </a:r>
          </a:p>
          <a:p>
            <a:pPr lvl="0">
              <a:defRPr/>
            </a:pPr>
            <a:r>
              <a:rPr lang="en-GB" sz="3600" b="1" dirty="0">
                <a:solidFill>
                  <a:prstClr val="white"/>
                </a:solidFill>
                <a:latin typeface="Bradley Hand ITC" panose="03070402050302030203" pitchFamily="66" charset="0"/>
              </a:rPr>
              <a:t>Looking for  her home</a:t>
            </a:r>
          </a:p>
        </p:txBody>
      </p:sp>
      <p:pic>
        <p:nvPicPr>
          <p:cNvPr id="10" name="Picture 9">
            <a:extLst>
              <a:ext uri="{FF2B5EF4-FFF2-40B4-BE49-F238E27FC236}">
                <a16:creationId xmlns:a16="http://schemas.microsoft.com/office/drawing/2014/main" id="{164A314C-06F8-4E0D-A4F1-D49034B00D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369" y="-270510"/>
            <a:ext cx="7900286" cy="7520192"/>
          </a:xfrm>
          <a:prstGeom prst="ellipse">
            <a:avLst/>
          </a:prstGeom>
          <a:ln>
            <a:noFill/>
          </a:ln>
          <a:effectLst>
            <a:softEdge rad="622300"/>
          </a:effectLst>
        </p:spPr>
      </p:pic>
      <p:pic>
        <p:nvPicPr>
          <p:cNvPr id="11" name="Picture 10">
            <a:extLst>
              <a:ext uri="{FF2B5EF4-FFF2-40B4-BE49-F238E27FC236}">
                <a16:creationId xmlns:a16="http://schemas.microsoft.com/office/drawing/2014/main" id="{04BF433C-88FF-4647-926B-D314C29D2368}"/>
              </a:ext>
            </a:extLst>
          </p:cNvPr>
          <p:cNvPicPr>
            <a:picLocks noChangeAspect="1"/>
          </p:cNvPicPr>
          <p:nvPr/>
        </p:nvPicPr>
        <p:blipFill>
          <a:blip r:embed="rId5"/>
          <a:stretch>
            <a:fillRect/>
          </a:stretch>
        </p:blipFill>
        <p:spPr>
          <a:xfrm>
            <a:off x="4505464" y="-651388"/>
            <a:ext cx="3127519" cy="1774090"/>
          </a:xfrm>
          <a:prstGeom prst="rect">
            <a:avLst/>
          </a:prstGeom>
        </p:spPr>
      </p:pic>
      <p:pic>
        <p:nvPicPr>
          <p:cNvPr id="4" name="Recorded Sound">
            <a:hlinkClick r:id="" action="ppaction://media"/>
            <a:extLst>
              <a:ext uri="{FF2B5EF4-FFF2-40B4-BE49-F238E27FC236}">
                <a16:creationId xmlns:a16="http://schemas.microsoft.com/office/drawing/2014/main" id="{E83244B5-97B9-47A1-B3FC-B30E75E6825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73740" y="5135880"/>
            <a:ext cx="609600" cy="609600"/>
          </a:xfrm>
          <a:prstGeom prst="rect">
            <a:avLst/>
          </a:prstGeom>
        </p:spPr>
      </p:pic>
      <p:pic>
        <p:nvPicPr>
          <p:cNvPr id="2" name="Picture 1">
            <a:extLst>
              <a:ext uri="{FF2B5EF4-FFF2-40B4-BE49-F238E27FC236}">
                <a16:creationId xmlns:a16="http://schemas.microsoft.com/office/drawing/2014/main" id="{C2258B74-81E7-4497-BC23-5D92DE186214}"/>
              </a:ext>
            </a:extLst>
          </p:cNvPr>
          <p:cNvPicPr>
            <a:picLocks noChangeAspect="1"/>
          </p:cNvPicPr>
          <p:nvPr/>
        </p:nvPicPr>
        <p:blipFill rotWithShape="1">
          <a:blip r:embed="rId7"/>
          <a:srcRect t="8225"/>
          <a:stretch/>
        </p:blipFill>
        <p:spPr>
          <a:xfrm>
            <a:off x="7820915" y="4586634"/>
            <a:ext cx="1683411" cy="1623521"/>
          </a:xfrm>
          <a:prstGeom prst="ellipse">
            <a:avLst/>
          </a:prstGeom>
          <a:ln>
            <a:noFill/>
          </a:ln>
          <a:effectLst>
            <a:softEdge rad="112500"/>
          </a:effectLst>
        </p:spPr>
      </p:pic>
    </p:spTree>
    <p:extLst>
      <p:ext uri="{BB962C8B-B14F-4D97-AF65-F5344CB8AC3E}">
        <p14:creationId xmlns:p14="http://schemas.microsoft.com/office/powerpoint/2010/main" val="872826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withEffect">
                                  <p:stCondLst>
                                    <p:cond delay="0"/>
                                  </p:stCondLst>
                                  <p:childTnLst>
                                    <p:animEffect transition="out" filter="fade">
                                      <p:cBhvr>
                                        <p:cTn id="6" dur="3000" tmFilter="0, 0; .2, .5; .8, .5; 1, 0"/>
                                        <p:tgtEl>
                                          <p:spTgt spid="10"/>
                                        </p:tgtEl>
                                      </p:cBhvr>
                                    </p:animEffect>
                                    <p:animScale>
                                      <p:cBhvr>
                                        <p:cTn id="7" dur="1500" autoRev="1" fill="hold"/>
                                        <p:tgtEl>
                                          <p:spTgt spid="10"/>
                                        </p:tgtEl>
                                      </p:cBhvr>
                                      <p:by x="105000" y="105000"/>
                                    </p:animScale>
                                  </p:childTnLst>
                                </p:cTn>
                              </p:par>
                              <p:par>
                                <p:cTn id="8" presetID="2" presetClass="entr" presetSubtype="12" fill="hold" nodeType="withEffect">
                                  <p:stCondLst>
                                    <p:cond delay="80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49000" fill="hold"/>
                                        <p:tgtEl>
                                          <p:spTgt spid="11"/>
                                        </p:tgtEl>
                                        <p:attrNameLst>
                                          <p:attrName>ppt_x</p:attrName>
                                        </p:attrNameLst>
                                      </p:cBhvr>
                                      <p:tavLst>
                                        <p:tav tm="0">
                                          <p:val>
                                            <p:strVal val="0-#ppt_w/2"/>
                                          </p:val>
                                        </p:tav>
                                        <p:tav tm="100000">
                                          <p:val>
                                            <p:strVal val="#ppt_x"/>
                                          </p:val>
                                        </p:tav>
                                      </p:tavLst>
                                    </p:anim>
                                    <p:anim calcmode="lin" valueType="num">
                                      <p:cBhvr additive="base">
                                        <p:cTn id="11" dur="49000" fill="hold"/>
                                        <p:tgtEl>
                                          <p:spTgt spid="11"/>
                                        </p:tgtEl>
                                        <p:attrNameLst>
                                          <p:attrName>ppt_y</p:attrName>
                                        </p:attrNameLst>
                                      </p:cBhvr>
                                      <p:tavLst>
                                        <p:tav tm="0">
                                          <p:val>
                                            <p:strVal val="1+#ppt_h/2"/>
                                          </p:val>
                                        </p:tav>
                                        <p:tav tm="100000">
                                          <p:val>
                                            <p:strVal val="#ppt_y"/>
                                          </p:val>
                                        </p:tav>
                                      </p:tavLst>
                                    </p:anim>
                                  </p:childTnLst>
                                </p:cTn>
                              </p:par>
                              <p:par>
                                <p:cTn id="12" presetID="24" presetClass="emph" presetSubtype="0" repeatCount="indefinite" fill="hold" nodeType="withEffect">
                                  <p:stCondLst>
                                    <p:cond delay="0"/>
                                  </p:stCondLst>
                                  <p:childTnLst>
                                    <p:animClr clrSpc="hsl" dir="cw">
                                      <p:cBhvr override="childStyle">
                                        <p:cTn id="13" dur="5000" fill="hold"/>
                                        <p:tgtEl>
                                          <p:spTgt spid="10"/>
                                        </p:tgtEl>
                                        <p:attrNameLst>
                                          <p:attrName>style.color</p:attrName>
                                        </p:attrNameLst>
                                      </p:cBhvr>
                                      <p:by>
                                        <p:hsl h="0" s="-12549" l="-25098"/>
                                      </p:by>
                                    </p:animClr>
                                    <p:animClr clrSpc="hsl" dir="cw">
                                      <p:cBhvr>
                                        <p:cTn id="14" dur="5000" fill="hold"/>
                                        <p:tgtEl>
                                          <p:spTgt spid="10"/>
                                        </p:tgtEl>
                                        <p:attrNameLst>
                                          <p:attrName>fillcolor</p:attrName>
                                        </p:attrNameLst>
                                      </p:cBhvr>
                                      <p:by>
                                        <p:hsl h="0" s="-12549" l="-25098"/>
                                      </p:by>
                                    </p:animClr>
                                    <p:animClr clrSpc="hsl" dir="cw">
                                      <p:cBhvr>
                                        <p:cTn id="15" dur="5000" fill="hold"/>
                                        <p:tgtEl>
                                          <p:spTgt spid="10"/>
                                        </p:tgtEl>
                                        <p:attrNameLst>
                                          <p:attrName>stroke.color</p:attrName>
                                        </p:attrNameLst>
                                      </p:cBhvr>
                                      <p:by>
                                        <p:hsl h="0" s="-12549" l="-25098"/>
                                      </p:by>
                                    </p:animClr>
                                    <p:set>
                                      <p:cBhvr>
                                        <p:cTn id="16" dur="5000" fill="hold"/>
                                        <p:tgtEl>
                                          <p:spTgt spid="10"/>
                                        </p:tgtEl>
                                        <p:attrNameLst>
                                          <p:attrName>fill.type</p:attrName>
                                        </p:attrNameLst>
                                      </p:cBhvr>
                                      <p:to>
                                        <p:strVal val="solid"/>
                                      </p:to>
                                    </p:set>
                                  </p:childTnLst>
                                </p:cTn>
                              </p:par>
                              <p:par>
                                <p:cTn id="17" presetID="1" presetClass="mediacall" presetSubtype="0" fill="hold" nodeType="withEffect">
                                  <p:stCondLst>
                                    <p:cond delay="0"/>
                                  </p:stCondLst>
                                  <p:childTnLst>
                                    <p:cmd type="call" cmd="playFrom(0.0)">
                                      <p:cBhvr>
                                        <p:cTn id="18" dur="556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360038-9355-4D38-AABF-DD93F4D9C201}"/>
              </a:ext>
            </a:extLst>
          </p:cNvPr>
          <p:cNvSpPr txBox="1"/>
          <p:nvPr/>
        </p:nvSpPr>
        <p:spPr>
          <a:xfrm>
            <a:off x="5411372" y="500300"/>
            <a:ext cx="564143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Bradley Hand ITC" panose="03070402050302030203"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EA2B195-4ABD-4132-90F0-80EB2E06CCEC}"/>
              </a:ext>
            </a:extLst>
          </p:cNvPr>
          <p:cNvSpPr txBox="1"/>
          <p:nvPr/>
        </p:nvSpPr>
        <p:spPr>
          <a:xfrm>
            <a:off x="8465518" y="6136700"/>
            <a:ext cx="2411730" cy="584775"/>
          </a:xfrm>
          <a:prstGeom prst="rect">
            <a:avLst/>
          </a:prstGeom>
          <a:noFill/>
        </p:spPr>
        <p:txBody>
          <a:bodyPr wrap="square" rtlCol="0">
            <a:spAutoFit/>
          </a:bodyPr>
          <a:lstStyle/>
          <a:p>
            <a:r>
              <a:rPr lang="en-GB" sz="3200" dirty="0">
                <a:solidFill>
                  <a:schemeClr val="bg1"/>
                </a:solidFill>
                <a:latin typeface="Bradley Hand ITC" panose="03070402050302030203" pitchFamily="66" charset="0"/>
              </a:rPr>
              <a:t>Trees</a:t>
            </a:r>
          </a:p>
        </p:txBody>
      </p:sp>
      <p:sp>
        <p:nvSpPr>
          <p:cNvPr id="7" name="Slide Number Placeholder 6">
            <a:extLst>
              <a:ext uri="{FF2B5EF4-FFF2-40B4-BE49-F238E27FC236}">
                <a16:creationId xmlns:a16="http://schemas.microsoft.com/office/drawing/2014/main" id="{5E2BD476-90D8-4A53-8535-3AB8710D77BF}"/>
              </a:ext>
            </a:extLst>
          </p:cNvPr>
          <p:cNvSpPr>
            <a:spLocks noGrp="1"/>
          </p:cNvSpPr>
          <p:nvPr>
            <p:ph type="sldNum" sz="quarter" idx="12"/>
          </p:nvPr>
        </p:nvSpPr>
        <p:spPr>
          <a:xfrm>
            <a:off x="8610600" y="6389480"/>
            <a:ext cx="2743200" cy="365125"/>
          </a:xfrm>
        </p:spPr>
        <p:txBody>
          <a:bodyPr/>
          <a:lstStyle/>
          <a:p>
            <a:fld id="{662EBB42-E9BA-437B-BD72-C307394A85B2}" type="slidenum">
              <a:rPr lang="en-GB" smtClean="0"/>
              <a:t>9</a:t>
            </a:fld>
            <a:endParaRPr lang="en-GB"/>
          </a:p>
        </p:txBody>
      </p:sp>
      <p:sp>
        <p:nvSpPr>
          <p:cNvPr id="8" name="TextBox 7">
            <a:extLst>
              <a:ext uri="{FF2B5EF4-FFF2-40B4-BE49-F238E27FC236}">
                <a16:creationId xmlns:a16="http://schemas.microsoft.com/office/drawing/2014/main" id="{7A3D2EC9-991C-47FB-A544-F0B7996070BF}"/>
              </a:ext>
            </a:extLst>
          </p:cNvPr>
          <p:cNvSpPr txBox="1"/>
          <p:nvPr/>
        </p:nvSpPr>
        <p:spPr>
          <a:xfrm>
            <a:off x="7161481" y="381338"/>
            <a:ext cx="5641438" cy="2308324"/>
          </a:xfrm>
          <a:prstGeom prst="rect">
            <a:avLst/>
          </a:prstGeom>
          <a:noFill/>
        </p:spPr>
        <p:txBody>
          <a:bodyPr wrap="square" rtlCol="0">
            <a:spAutoFit/>
          </a:bodyPr>
          <a:lstStyle/>
          <a:p>
            <a:pPr lvl="0">
              <a:defRPr/>
            </a:pPr>
            <a:r>
              <a:rPr lang="en-GB" sz="3600" b="1" dirty="0">
                <a:solidFill>
                  <a:prstClr val="white"/>
                </a:solidFill>
                <a:latin typeface="Bradley Hand ITC" panose="03070402050302030203" pitchFamily="66" charset="0"/>
              </a:rPr>
              <a:t>The Owl flies high</a:t>
            </a:r>
          </a:p>
          <a:p>
            <a:pPr lvl="0">
              <a:defRPr/>
            </a:pPr>
            <a:r>
              <a:rPr lang="en-GB" sz="3600" b="1" dirty="0">
                <a:solidFill>
                  <a:prstClr val="white"/>
                </a:solidFill>
                <a:latin typeface="Bradley Hand ITC" panose="03070402050302030203" pitchFamily="66" charset="0"/>
              </a:rPr>
              <a:t>Through the winter trees</a:t>
            </a:r>
          </a:p>
          <a:p>
            <a:pPr lvl="0">
              <a:defRPr/>
            </a:pPr>
            <a:r>
              <a:rPr lang="en-GB" sz="3600" b="1" dirty="0">
                <a:solidFill>
                  <a:prstClr val="white"/>
                </a:solidFill>
                <a:latin typeface="Bradley Hand ITC" panose="03070402050302030203" pitchFamily="66" charset="0"/>
              </a:rPr>
              <a:t>The Owl flies high</a:t>
            </a:r>
          </a:p>
          <a:p>
            <a:pPr lvl="0">
              <a:defRPr/>
            </a:pPr>
            <a:r>
              <a:rPr lang="en-GB" sz="3600" b="1" dirty="0">
                <a:solidFill>
                  <a:prstClr val="white"/>
                </a:solidFill>
                <a:latin typeface="Bradley Hand ITC" panose="03070402050302030203" pitchFamily="66" charset="0"/>
              </a:rPr>
              <a:t>Looking for  her home</a:t>
            </a:r>
          </a:p>
        </p:txBody>
      </p:sp>
      <p:pic>
        <p:nvPicPr>
          <p:cNvPr id="4" name="Picture 3">
            <a:extLst>
              <a:ext uri="{FF2B5EF4-FFF2-40B4-BE49-F238E27FC236}">
                <a16:creationId xmlns:a16="http://schemas.microsoft.com/office/drawing/2014/main" id="{3308969A-9706-468B-A212-8A473320604A}"/>
              </a:ext>
            </a:extLst>
          </p:cNvPr>
          <p:cNvPicPr>
            <a:picLocks noChangeAspect="1"/>
          </p:cNvPicPr>
          <p:nvPr/>
        </p:nvPicPr>
        <p:blipFill rotWithShape="1">
          <a:blip r:embed="rId4">
            <a:extLst>
              <a:ext uri="{28A0092B-C50C-407E-A947-70E740481C1C}">
                <a14:useLocalDpi xmlns:a14="http://schemas.microsoft.com/office/drawing/2010/main" val="0"/>
              </a:ext>
            </a:extLst>
          </a:blip>
          <a:srcRect t="6883" r="3088" b="36496"/>
          <a:stretch/>
        </p:blipFill>
        <p:spPr>
          <a:xfrm>
            <a:off x="-3677534" y="-876300"/>
            <a:ext cx="12143052" cy="8654025"/>
          </a:xfrm>
          <a:prstGeom prst="ellipse">
            <a:avLst/>
          </a:prstGeom>
          <a:ln>
            <a:noFill/>
          </a:ln>
          <a:effectLst>
            <a:softEdge rad="1066800"/>
          </a:effectLst>
        </p:spPr>
      </p:pic>
      <p:pic>
        <p:nvPicPr>
          <p:cNvPr id="9" name="Picture 8">
            <a:extLst>
              <a:ext uri="{FF2B5EF4-FFF2-40B4-BE49-F238E27FC236}">
                <a16:creationId xmlns:a16="http://schemas.microsoft.com/office/drawing/2014/main" id="{686A0313-340F-48FB-AB17-8837D5B81F0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436" b="72564" l="2200" r="99400">
                        <a14:foregroundMark x1="10700" y1="17949" x2="5100" y2="15513"/>
                        <a14:foregroundMark x1="5100" y1="15513" x2="9900" y2="19359"/>
                        <a14:foregroundMark x1="9900" y1="19359" x2="11600" y2="18205"/>
                        <a14:foregroundMark x1="11400" y1="20513" x2="5800" y2="20128"/>
                        <a14:foregroundMark x1="5800" y1="20128" x2="6900" y2="23205"/>
                        <a14:foregroundMark x1="2800" y1="20897" x2="2800" y2="21410"/>
                        <a14:foregroundMark x1="2800" y1="25256" x2="2700" y2="26282"/>
                        <a14:foregroundMark x1="3600" y1="31282" x2="2200" y2="32051"/>
                        <a14:foregroundMark x1="48900" y1="69231" x2="48500" y2="70513"/>
                        <a14:foregroundMark x1="53900" y1="71154" x2="55700" y2="72692"/>
                        <a14:foregroundMark x1="98098" y1="45416" x2="99400" y2="46154"/>
                        <a14:foregroundMark x1="89900" y1="40769" x2="95158" y2="43749"/>
                        <a14:backgroundMark x1="95400" y1="43462" x2="97800" y2="45769"/>
                      </a14:backgroundRemoval>
                    </a14:imgEffect>
                  </a14:imgLayer>
                </a14:imgProps>
              </a:ext>
              <a:ext uri="{28A0092B-C50C-407E-A947-70E740481C1C}">
                <a14:useLocalDpi xmlns:a14="http://schemas.microsoft.com/office/drawing/2010/main" val="0"/>
              </a:ext>
            </a:extLst>
          </a:blip>
          <a:srcRect l="-2667" r="-3600" b="22906"/>
          <a:stretch/>
        </p:blipFill>
        <p:spPr>
          <a:xfrm>
            <a:off x="4285550" y="-1013611"/>
            <a:ext cx="3128240" cy="1770184"/>
          </a:xfrm>
          <a:prstGeom prst="rect">
            <a:avLst/>
          </a:prstGeom>
        </p:spPr>
      </p:pic>
      <p:pic>
        <p:nvPicPr>
          <p:cNvPr id="2" name="Recorded Sound">
            <a:hlinkClick r:id="" action="ppaction://media"/>
            <a:extLst>
              <a:ext uri="{FF2B5EF4-FFF2-40B4-BE49-F238E27FC236}">
                <a16:creationId xmlns:a16="http://schemas.microsoft.com/office/drawing/2014/main" id="{78C9DC4B-1B06-4091-ACF2-DEC19BDEFC8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77248" y="5303276"/>
            <a:ext cx="609600" cy="609600"/>
          </a:xfrm>
          <a:prstGeom prst="rect">
            <a:avLst/>
          </a:prstGeom>
        </p:spPr>
      </p:pic>
      <p:pic>
        <p:nvPicPr>
          <p:cNvPr id="5" name="Picture 4">
            <a:extLst>
              <a:ext uri="{FF2B5EF4-FFF2-40B4-BE49-F238E27FC236}">
                <a16:creationId xmlns:a16="http://schemas.microsoft.com/office/drawing/2014/main" id="{7A0566A8-05D5-44FB-B2BC-522A7340804F}"/>
              </a:ext>
            </a:extLst>
          </p:cNvPr>
          <p:cNvPicPr>
            <a:picLocks noChangeAspect="1"/>
          </p:cNvPicPr>
          <p:nvPr/>
        </p:nvPicPr>
        <p:blipFill>
          <a:blip r:embed="rId8"/>
          <a:stretch>
            <a:fillRect/>
          </a:stretch>
        </p:blipFill>
        <p:spPr>
          <a:xfrm>
            <a:off x="8123209" y="4456881"/>
            <a:ext cx="1701062" cy="1787557"/>
          </a:xfrm>
          <a:prstGeom prst="ellipse">
            <a:avLst/>
          </a:prstGeom>
          <a:ln>
            <a:noFill/>
          </a:ln>
          <a:effectLst>
            <a:softEdge rad="112500"/>
          </a:effectLst>
        </p:spPr>
      </p:pic>
    </p:spTree>
    <p:extLst>
      <p:ext uri="{BB962C8B-B14F-4D97-AF65-F5344CB8AC3E}">
        <p14:creationId xmlns:p14="http://schemas.microsoft.com/office/powerpoint/2010/main" val="48838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100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45000" fill="hold"/>
                                        <p:tgtEl>
                                          <p:spTgt spid="9"/>
                                        </p:tgtEl>
                                        <p:attrNameLst>
                                          <p:attrName>ppt_x</p:attrName>
                                        </p:attrNameLst>
                                      </p:cBhvr>
                                      <p:tavLst>
                                        <p:tav tm="0">
                                          <p:val>
                                            <p:strVal val="0-#ppt_w/2"/>
                                          </p:val>
                                        </p:tav>
                                        <p:tav tm="100000">
                                          <p:val>
                                            <p:strVal val="#ppt_x"/>
                                          </p:val>
                                        </p:tav>
                                      </p:tavLst>
                                    </p:anim>
                                    <p:anim calcmode="lin" valueType="num">
                                      <p:cBhvr additive="base">
                                        <p:cTn id="8" dur="45000" fill="hold"/>
                                        <p:tgtEl>
                                          <p:spTgt spid="9"/>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3000"/>
                                  </p:stCondLst>
                                  <p:childTnLst>
                                    <p:set>
                                      <p:cBhvr>
                                        <p:cTn id="10" dur="1" fill="hold">
                                          <p:stCondLst>
                                            <p:cond delay="0"/>
                                          </p:stCondLst>
                                        </p:cTn>
                                        <p:tgtEl>
                                          <p:spTgt spid="4"/>
                                        </p:tgtEl>
                                        <p:attrNameLst>
                                          <p:attrName>style.visibility</p:attrName>
                                        </p:attrNameLst>
                                      </p:cBhvr>
                                      <p:to>
                                        <p:strVal val="visible"/>
                                      </p:to>
                                    </p:set>
                                    <p:anim calcmode="lin" valueType="num">
                                      <p:cBhvr>
                                        <p:cTn id="11" dur="15000" fill="hold"/>
                                        <p:tgtEl>
                                          <p:spTgt spid="4"/>
                                        </p:tgtEl>
                                        <p:attrNameLst>
                                          <p:attrName>ppt_w</p:attrName>
                                        </p:attrNameLst>
                                      </p:cBhvr>
                                      <p:tavLst>
                                        <p:tav tm="0">
                                          <p:val>
                                            <p:fltVal val="0"/>
                                          </p:val>
                                        </p:tav>
                                        <p:tav tm="100000">
                                          <p:val>
                                            <p:strVal val="#ppt_w"/>
                                          </p:val>
                                        </p:tav>
                                      </p:tavLst>
                                    </p:anim>
                                    <p:anim calcmode="lin" valueType="num">
                                      <p:cBhvr>
                                        <p:cTn id="12" dur="15000" fill="hold"/>
                                        <p:tgtEl>
                                          <p:spTgt spid="4"/>
                                        </p:tgtEl>
                                        <p:attrNameLst>
                                          <p:attrName>ppt_h</p:attrName>
                                        </p:attrNameLst>
                                      </p:cBhvr>
                                      <p:tavLst>
                                        <p:tav tm="0">
                                          <p:val>
                                            <p:fltVal val="0"/>
                                          </p:val>
                                        </p:tav>
                                        <p:tav tm="100000">
                                          <p:val>
                                            <p:strVal val="#ppt_h"/>
                                          </p:val>
                                        </p:tav>
                                      </p:tavLst>
                                    </p:anim>
                                    <p:animEffect transition="in" filter="fade">
                                      <p:cBhvr>
                                        <p:cTn id="13" dur="15000"/>
                                        <p:tgtEl>
                                          <p:spTgt spid="4"/>
                                        </p:tgtEl>
                                      </p:cBhvr>
                                    </p:animEffect>
                                  </p:childTnLst>
                                </p:cTn>
                              </p:par>
                              <p:par>
                                <p:cTn id="14" presetID="1" presetClass="mediacall" presetSubtype="0" fill="hold" nodeType="withEffect">
                                  <p:stCondLst>
                                    <p:cond delay="3000"/>
                                  </p:stCondLst>
                                  <p:childTnLst>
                                    <p:cmd type="call" cmd="playFrom(0.0)">
                                      <p:cBhvr>
                                        <p:cTn id="15" dur="521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360038-9355-4D38-AABF-DD93F4D9C201}"/>
              </a:ext>
            </a:extLst>
          </p:cNvPr>
          <p:cNvSpPr txBox="1"/>
          <p:nvPr/>
        </p:nvSpPr>
        <p:spPr>
          <a:xfrm>
            <a:off x="5411372" y="500300"/>
            <a:ext cx="564143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Bradley Hand ITC" panose="03070402050302030203"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EA2B195-4ABD-4132-90F0-80EB2E06CCEC}"/>
              </a:ext>
            </a:extLst>
          </p:cNvPr>
          <p:cNvSpPr txBox="1"/>
          <p:nvPr/>
        </p:nvSpPr>
        <p:spPr>
          <a:xfrm>
            <a:off x="8610600" y="6063962"/>
            <a:ext cx="2411730" cy="584775"/>
          </a:xfrm>
          <a:prstGeom prst="rect">
            <a:avLst/>
          </a:prstGeom>
          <a:noFill/>
        </p:spPr>
        <p:txBody>
          <a:bodyPr wrap="square" rtlCol="0">
            <a:spAutoFit/>
          </a:bodyPr>
          <a:lstStyle/>
          <a:p>
            <a:r>
              <a:rPr lang="en-GB" sz="3200" dirty="0">
                <a:solidFill>
                  <a:schemeClr val="bg1"/>
                </a:solidFill>
                <a:latin typeface="Bradley Hand ITC" panose="03070402050302030203" pitchFamily="66" charset="0"/>
              </a:rPr>
              <a:t>Owlets </a:t>
            </a:r>
          </a:p>
        </p:txBody>
      </p:sp>
      <p:sp>
        <p:nvSpPr>
          <p:cNvPr id="7" name="Slide Number Placeholder 6">
            <a:extLst>
              <a:ext uri="{FF2B5EF4-FFF2-40B4-BE49-F238E27FC236}">
                <a16:creationId xmlns:a16="http://schemas.microsoft.com/office/drawing/2014/main" id="{5E2BD476-90D8-4A53-8535-3AB8710D77BF}"/>
              </a:ext>
            </a:extLst>
          </p:cNvPr>
          <p:cNvSpPr>
            <a:spLocks noGrp="1"/>
          </p:cNvSpPr>
          <p:nvPr>
            <p:ph type="sldNum" sz="quarter" idx="12"/>
          </p:nvPr>
        </p:nvSpPr>
        <p:spPr/>
        <p:txBody>
          <a:bodyPr/>
          <a:lstStyle/>
          <a:p>
            <a:fld id="{662EBB42-E9BA-437B-BD72-C307394A85B2}" type="slidenum">
              <a:rPr lang="en-GB" smtClean="0"/>
              <a:t>10</a:t>
            </a:fld>
            <a:endParaRPr lang="en-GB"/>
          </a:p>
        </p:txBody>
      </p:sp>
      <p:sp>
        <p:nvSpPr>
          <p:cNvPr id="8" name="TextBox 7">
            <a:extLst>
              <a:ext uri="{FF2B5EF4-FFF2-40B4-BE49-F238E27FC236}">
                <a16:creationId xmlns:a16="http://schemas.microsoft.com/office/drawing/2014/main" id="{7A3D2EC9-991C-47FB-A544-F0B7996070BF}"/>
              </a:ext>
            </a:extLst>
          </p:cNvPr>
          <p:cNvSpPr txBox="1"/>
          <p:nvPr/>
        </p:nvSpPr>
        <p:spPr>
          <a:xfrm>
            <a:off x="7164156" y="235144"/>
            <a:ext cx="5641438" cy="2308324"/>
          </a:xfrm>
          <a:prstGeom prst="rect">
            <a:avLst/>
          </a:prstGeom>
          <a:noFill/>
        </p:spPr>
        <p:txBody>
          <a:bodyPr wrap="square" rtlCol="0">
            <a:spAutoFit/>
          </a:bodyPr>
          <a:lstStyle/>
          <a:p>
            <a:pPr lvl="0">
              <a:defRPr/>
            </a:pPr>
            <a:r>
              <a:rPr lang="en-GB" sz="3600" b="1" dirty="0">
                <a:solidFill>
                  <a:prstClr val="white"/>
                </a:solidFill>
                <a:latin typeface="Bradley Hand ITC" panose="03070402050302030203" pitchFamily="66" charset="0"/>
              </a:rPr>
              <a:t>The Owl flies high</a:t>
            </a:r>
          </a:p>
          <a:p>
            <a:pPr lvl="0">
              <a:defRPr/>
            </a:pPr>
            <a:r>
              <a:rPr lang="en-GB" sz="3600" b="1" dirty="0">
                <a:solidFill>
                  <a:prstClr val="white"/>
                </a:solidFill>
                <a:latin typeface="Bradley Hand ITC" panose="03070402050302030203" pitchFamily="66" charset="0"/>
              </a:rPr>
              <a:t>To find her family</a:t>
            </a:r>
          </a:p>
          <a:p>
            <a:pPr lvl="0">
              <a:defRPr/>
            </a:pPr>
            <a:r>
              <a:rPr lang="en-GB" sz="3600" b="1" dirty="0">
                <a:solidFill>
                  <a:prstClr val="white"/>
                </a:solidFill>
                <a:latin typeface="Bradley Hand ITC" panose="03070402050302030203" pitchFamily="66" charset="0"/>
              </a:rPr>
              <a:t>The Owl flies high</a:t>
            </a:r>
          </a:p>
          <a:p>
            <a:pPr lvl="0">
              <a:defRPr/>
            </a:pPr>
            <a:r>
              <a:rPr lang="en-GB" sz="3600" b="1" dirty="0">
                <a:solidFill>
                  <a:prstClr val="white"/>
                </a:solidFill>
                <a:latin typeface="Bradley Hand ITC" panose="03070402050302030203" pitchFamily="66" charset="0"/>
              </a:rPr>
              <a:t>Safely home at last</a:t>
            </a:r>
          </a:p>
        </p:txBody>
      </p:sp>
      <p:pic>
        <p:nvPicPr>
          <p:cNvPr id="2" name="Recorded Sound">
            <a:hlinkClick r:id="" action="ppaction://media"/>
            <a:extLst>
              <a:ext uri="{FF2B5EF4-FFF2-40B4-BE49-F238E27FC236}">
                <a16:creationId xmlns:a16="http://schemas.microsoft.com/office/drawing/2014/main" id="{3AF75A55-21D2-44B2-A148-AECD6085C3E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17530" y="5003368"/>
            <a:ext cx="609600" cy="609600"/>
          </a:xfrm>
          <a:prstGeom prst="rect">
            <a:avLst/>
          </a:prstGeom>
        </p:spPr>
      </p:pic>
      <p:pic>
        <p:nvPicPr>
          <p:cNvPr id="4" name="Picture 3">
            <a:extLst>
              <a:ext uri="{FF2B5EF4-FFF2-40B4-BE49-F238E27FC236}">
                <a16:creationId xmlns:a16="http://schemas.microsoft.com/office/drawing/2014/main" id="{945E3C9E-97E3-46E5-86B1-D76C3B3EA3E0}"/>
              </a:ext>
            </a:extLst>
          </p:cNvPr>
          <p:cNvPicPr>
            <a:picLocks noChangeAspect="1"/>
          </p:cNvPicPr>
          <p:nvPr/>
        </p:nvPicPr>
        <p:blipFill rotWithShape="1">
          <a:blip r:embed="rId5">
            <a:extLst>
              <a:ext uri="{28A0092B-C50C-407E-A947-70E740481C1C}">
                <a14:useLocalDpi xmlns:a14="http://schemas.microsoft.com/office/drawing/2010/main" val="0"/>
              </a:ext>
            </a:extLst>
          </a:blip>
          <a:srcRect l="12032" t="15563" r="32154" b="6953"/>
          <a:stretch/>
        </p:blipFill>
        <p:spPr>
          <a:xfrm>
            <a:off x="-293811" y="-352990"/>
            <a:ext cx="7848599" cy="7259179"/>
          </a:xfrm>
          <a:prstGeom prst="ellipse">
            <a:avLst/>
          </a:prstGeom>
          <a:ln>
            <a:noFill/>
          </a:ln>
          <a:effectLst>
            <a:softEdge rad="558800"/>
          </a:effectLst>
        </p:spPr>
      </p:pic>
      <p:pic>
        <p:nvPicPr>
          <p:cNvPr id="5" name="Picture 4">
            <a:extLst>
              <a:ext uri="{FF2B5EF4-FFF2-40B4-BE49-F238E27FC236}">
                <a16:creationId xmlns:a16="http://schemas.microsoft.com/office/drawing/2014/main" id="{57E56040-F9B5-45AE-B942-091AE1711FCB}"/>
              </a:ext>
            </a:extLst>
          </p:cNvPr>
          <p:cNvPicPr>
            <a:picLocks noChangeAspect="1"/>
          </p:cNvPicPr>
          <p:nvPr/>
        </p:nvPicPr>
        <p:blipFill rotWithShape="1">
          <a:blip r:embed="rId6"/>
          <a:srcRect t="21993"/>
          <a:stretch/>
        </p:blipFill>
        <p:spPr>
          <a:xfrm>
            <a:off x="8431529" y="4585252"/>
            <a:ext cx="1790700" cy="1478710"/>
          </a:xfrm>
          <a:prstGeom prst="ellipse">
            <a:avLst/>
          </a:prstGeom>
          <a:ln>
            <a:noFill/>
          </a:ln>
          <a:effectLst>
            <a:softEdge rad="112500"/>
          </a:effectLst>
        </p:spPr>
      </p:pic>
      <p:pic>
        <p:nvPicPr>
          <p:cNvPr id="15" name="Picture 14">
            <a:extLst>
              <a:ext uri="{FF2B5EF4-FFF2-40B4-BE49-F238E27FC236}">
                <a16:creationId xmlns:a16="http://schemas.microsoft.com/office/drawing/2014/main" id="{F597FB75-6873-4C5A-A0AF-67CC080B69F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655964" y="-540230"/>
            <a:ext cx="10572904" cy="7938460"/>
          </a:xfrm>
          <a:prstGeom prst="ellipse">
            <a:avLst/>
          </a:prstGeom>
          <a:ln>
            <a:noFill/>
          </a:ln>
          <a:effectLst>
            <a:softEdge rad="228600"/>
          </a:effectLst>
        </p:spPr>
      </p:pic>
      <p:sp>
        <p:nvSpPr>
          <p:cNvPr id="11" name="AutoShape 2" descr="The Full Moon">
            <a:extLst>
              <a:ext uri="{FF2B5EF4-FFF2-40B4-BE49-F238E27FC236}">
                <a16:creationId xmlns:a16="http://schemas.microsoft.com/office/drawing/2014/main" id="{7C6B2149-0EE1-4F36-972F-D319F007B72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a:extLst>
              <a:ext uri="{FF2B5EF4-FFF2-40B4-BE49-F238E27FC236}">
                <a16:creationId xmlns:a16="http://schemas.microsoft.com/office/drawing/2014/main" id="{A7C262A4-30C6-478A-87C0-8DC09D4C994C}"/>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966" b="93814" l="4094" r="94347">
                        <a14:foregroundMark x1="9574" y1="28246" x2="10331" y2="36426"/>
                        <a14:foregroundMark x1="8772" y1="19588" x2="9423" y2="26614"/>
                        <a14:foregroundMark x1="10331" y1="36426" x2="9942" y2="43986"/>
                        <a14:foregroundMark x1="9942" y1="43986" x2="9942" y2="28522"/>
                        <a14:foregroundMark x1="9942" y1="28522" x2="8187" y2="43299"/>
                        <a14:foregroundMark x1="8098" y1="28448" x2="7992" y2="10653"/>
                        <a14:foregroundMark x1="8187" y1="43299" x2="8102" y2="29018"/>
                        <a14:foregroundMark x1="8743" y1="29396" x2="9162" y2="39863"/>
                        <a14:foregroundMark x1="7992" y1="10653" x2="8673" y2="27652"/>
                        <a14:foregroundMark x1="9162" y1="39863" x2="7797" y2="30241"/>
                        <a14:foregroundMark x1="7797" y1="30241" x2="7797" y2="22680"/>
                        <a14:foregroundMark x1="7797" y1="22680" x2="7212" y2="38832"/>
                        <a14:foregroundMark x1="7212" y1="38832" x2="5848" y2="12371"/>
                        <a14:foregroundMark x1="5848" y1="12371" x2="7797" y2="41924"/>
                        <a14:foregroundMark x1="7797" y1="41924" x2="5848" y2="18213"/>
                        <a14:foregroundMark x1="5848" y1="18213" x2="5458" y2="40206"/>
                        <a14:foregroundMark x1="5458" y1="40206" x2="5068" y2="30928"/>
                        <a14:foregroundMark x1="5068" y1="30928" x2="5653" y2="46392"/>
                        <a14:foregroundMark x1="5653" y1="46392" x2="3314" y2="25086"/>
                        <a14:foregroundMark x1="3314" y1="25086" x2="3899" y2="41924"/>
                        <a14:foregroundMark x1="3899" y1="41924" x2="6628" y2="31271"/>
                        <a14:foregroundMark x1="6628" y1="31271" x2="7797" y2="38832"/>
                        <a14:foregroundMark x1="7797" y1="38832" x2="5848" y2="45017"/>
                        <a14:foregroundMark x1="5848" y1="45017" x2="9357" y2="39519"/>
                        <a14:foregroundMark x1="9357" y1="39519" x2="8772" y2="46392"/>
                        <a14:foregroundMark x1="8772" y1="46392" x2="7212" y2="28866"/>
                        <a14:foregroundMark x1="7212" y1="28866" x2="6628" y2="43299"/>
                        <a14:foregroundMark x1="6628" y1="43299" x2="7992" y2="36082"/>
                        <a14:foregroundMark x1="7992" y1="36082" x2="4483" y2="41237"/>
                        <a14:foregroundMark x1="4483" y1="41237" x2="7797" y2="34364"/>
                        <a14:foregroundMark x1="7797" y1="34364" x2="5458" y2="40550"/>
                        <a14:foregroundMark x1="5458" y1="40550" x2="9942" y2="33677"/>
                        <a14:foregroundMark x1="9942" y1="33677" x2="6823" y2="42955"/>
                        <a14:foregroundMark x1="6823" y1="42955" x2="10526" y2="35739"/>
                        <a14:foregroundMark x1="8856" y1="27398" x2="8187" y2="24055"/>
                        <a14:foregroundMark x1="10526" y1="35739" x2="9145" y2="28840"/>
                        <a14:foregroundMark x1="8291" y1="29351" x2="8382" y2="34021"/>
                        <a14:foregroundMark x1="8187" y1="24055" x2="8268" y2="28212"/>
                        <a14:foregroundMark x1="8452" y1="27958" x2="8577" y2="17182"/>
                        <a14:foregroundMark x1="8382" y1="34021" x2="8433" y2="29602"/>
                        <a14:foregroundMark x1="9593" y1="28220" x2="9747" y2="29897"/>
                        <a14:foregroundMark x1="8577" y1="17182" x2="9442" y2="26587"/>
                        <a14:foregroundMark x1="9233" y1="26877" x2="8577" y2="23024"/>
                        <a14:foregroundMark x1="9747" y1="29897" x2="9486" y2="28367"/>
                        <a14:foregroundMark x1="8577" y1="23024" x2="8187" y2="30241"/>
                        <a14:foregroundMark x1="8187" y1="30241" x2="10721" y2="12715"/>
                        <a14:foregroundMark x1="10721" y1="12715" x2="10916" y2="23024"/>
                        <a14:foregroundMark x1="10916" y1="23024" x2="9552" y2="14089"/>
                        <a14:foregroundMark x1="9552" y1="14089" x2="9162" y2="24399"/>
                        <a14:foregroundMark x1="9162" y1="24399" x2="7992" y2="15464"/>
                        <a14:foregroundMark x1="7992" y1="15464" x2="8187" y2="23368"/>
                        <a14:foregroundMark x1="8187" y1="23368" x2="6823" y2="13402"/>
                        <a14:foregroundMark x1="6823" y1="13402" x2="3899" y2="39519"/>
                        <a14:foregroundMark x1="3899" y1="39519" x2="5068" y2="20619"/>
                        <a14:foregroundMark x1="5068" y1="20619" x2="6628" y2="36770"/>
                        <a14:foregroundMark x1="6628" y1="36770" x2="3509" y2="30584"/>
                        <a14:foregroundMark x1="3509" y1="30584" x2="7602" y2="34021"/>
                        <a14:foregroundMark x1="8383" y1="28053" x2="8772" y2="25086"/>
                        <a14:foregroundMark x1="7602" y1="34021" x2="8228" y2="29241"/>
                        <a14:foregroundMark x1="8990" y1="29054" x2="9357" y2="35739"/>
                        <a14:foregroundMark x1="8772" y1="25086" x2="8896" y2="27343"/>
                        <a14:foregroundMark x1="8041" y1="28526" x2="7602" y2="26117"/>
                        <a14:foregroundMark x1="9357" y1="35739" x2="8145" y2="29094"/>
                        <a14:foregroundMark x1="7602" y1="26117" x2="8187" y2="43986"/>
                        <a14:foregroundMark x1="8187" y1="43986" x2="8187" y2="35052"/>
                        <a14:foregroundMark x1="8187" y1="35052" x2="9942" y2="42268"/>
                        <a14:foregroundMark x1="9942" y1="42268" x2="10916" y2="35395"/>
                        <a14:foregroundMark x1="10916" y1="35395" x2="9552" y2="44674"/>
                        <a14:foregroundMark x1="9552" y1="44674" x2="8772" y2="37801"/>
                        <a14:foregroundMark x1="8772" y1="37801" x2="8382" y2="47766"/>
                        <a14:foregroundMark x1="8382" y1="47766" x2="6823" y2="28522"/>
                        <a14:foregroundMark x1="6823" y1="28522" x2="5653" y2="43986"/>
                        <a14:foregroundMark x1="5653" y1="43986" x2="9747" y2="40206"/>
                        <a14:foregroundMark x1="9747" y1="40206" x2="6628" y2="44674"/>
                        <a14:foregroundMark x1="6628" y1="44674" x2="8967" y2="36770"/>
                        <a14:foregroundMark x1="8967" y1="36770" x2="4288" y2="37801"/>
                        <a14:foregroundMark x1="4288" y1="37801" x2="8187" y2="36770"/>
                        <a14:foregroundMark x1="8187" y1="36770" x2="4678" y2="41581"/>
                        <a14:foregroundMark x1="4678" y1="41581" x2="8577" y2="38832"/>
                        <a14:foregroundMark x1="8577" y1="38832" x2="9747" y2="31271"/>
                        <a14:foregroundMark x1="9747" y1="31271" x2="5458" y2="27835"/>
                        <a14:foregroundMark x1="5458" y1="27835" x2="7797" y2="18213"/>
                        <a14:foregroundMark x1="7797" y1="18213" x2="7407" y2="27148"/>
                        <a14:foregroundMark x1="7407" y1="27148" x2="4483" y2="27491"/>
                        <a14:foregroundMark x1="38791" y1="90378" x2="42885" y2="89691"/>
                        <a14:foregroundMark x1="42885" y1="89691" x2="43470" y2="91065"/>
                        <a14:foregroundMark x1="46784" y1="93127" x2="49123" y2="94158"/>
                        <a14:foregroundMark x1="90253" y1="62253" x2="90253" y2="63918"/>
                        <a14:foregroundMark x1="90253" y1="57045" x2="90253" y2="61199"/>
                        <a14:foregroundMark x1="89977" y1="61873" x2="89279" y2="56701"/>
                        <a14:foregroundMark x1="90253" y1="63918" x2="90018" y2="62175"/>
                        <a14:foregroundMark x1="89279" y1="56701" x2="89474" y2="64261"/>
                        <a14:foregroundMark x1="89474" y1="64261" x2="89279" y2="53265"/>
                        <a14:foregroundMark x1="90183" y1="62229" x2="90838" y2="68729"/>
                        <a14:foregroundMark x1="89279" y1="53265" x2="90113" y2="61540"/>
                        <a14:foregroundMark x1="90838" y1="68729" x2="90981" y2="62471"/>
                        <a14:foregroundMark x1="91127" y1="62542" x2="91423" y2="70103"/>
                        <a14:foregroundMark x1="91423" y1="70103" x2="91259" y2="62585"/>
                        <a14:foregroundMark x1="91263" y1="62587" x2="91423" y2="69072"/>
                        <a14:foregroundMark x1="90968" y1="59452" x2="90838" y2="56701"/>
                        <a14:foregroundMark x1="91423" y1="69072" x2="91114" y2="62537"/>
                        <a14:foregroundMark x1="91114" y1="62537" x2="91423" y2="69072"/>
                        <a14:foregroundMark x1="90838" y1="56701" x2="90968" y2="59452"/>
                        <a14:foregroundMark x1="91423" y1="69072" x2="91270" y2="62589"/>
                        <a14:foregroundMark x1="91306" y1="62601" x2="91618" y2="69759"/>
                        <a14:foregroundMark x1="91618" y1="69759" x2="92354" y2="62947"/>
                        <a14:foregroundMark x1="92420" y1="62969" x2="92982" y2="73883"/>
                        <a14:foregroundMark x1="90865" y1="59703" x2="90058" y2="54296"/>
                        <a14:foregroundMark x1="92982" y1="73883" x2="91297" y2="62598"/>
                        <a14:foregroundMark x1="90984" y1="62453" x2="91033" y2="62887"/>
                        <a14:foregroundMark x1="90058" y1="54296" x2="90714" y2="60073"/>
                        <a14:foregroundMark x1="90861" y1="59712" x2="90643" y2="55670"/>
                        <a14:foregroundMark x1="91033" y1="62887" x2="91004" y2="62360"/>
                        <a14:foregroundMark x1="92179" y1="62890" x2="92398" y2="63918"/>
                        <a14:foregroundMark x1="90643" y1="55670" x2="91284" y2="58681"/>
                        <a14:foregroundMark x1="91859" y1="57274" x2="91813" y2="56701"/>
                        <a14:foregroundMark x1="92398" y1="63918" x2="92318" y2="62936"/>
                        <a14:foregroundMark x1="94148" y1="60333" x2="95127" y2="61856"/>
                        <a14:foregroundMark x1="91813" y1="56701" x2="91985" y2="56968"/>
                        <a14:foregroundMark x1="92216" y1="56404" x2="92008" y2="56014"/>
                        <a14:foregroundMark x1="95127" y1="61856" x2="94220" y2="60157"/>
                        <a14:foregroundMark x1="93532" y1="61836" x2="94347" y2="64948"/>
                        <a14:foregroundMark x1="92008" y1="56014" x2="92151" y2="56562"/>
                        <a14:foregroundMark x1="94347" y1="64948" x2="93360" y2="62258"/>
                        <a14:foregroundMark x1="93427" y1="62094" x2="94737" y2="65292"/>
                        <a14:foregroundMark x1="94737" y1="65292" x2="93341" y2="62303"/>
                        <a14:foregroundMark x1="93361" y1="62255" x2="95322" y2="66323"/>
                        <a14:foregroundMark x1="95322" y1="66323" x2="93389" y2="62185"/>
                        <a14:foregroundMark x1="93299" y1="62405" x2="94737" y2="66323"/>
                        <a14:foregroundMark x1="94737" y1="66323" x2="92298" y2="62929"/>
                        <a14:foregroundMark x1="91655" y1="62716" x2="94347" y2="69416"/>
                        <a14:foregroundMark x1="94347" y1="69416" x2="92593" y2="61512"/>
                        <a14:foregroundMark x1="92466" y1="62985" x2="91618" y2="72852"/>
                        <a14:foregroundMark x1="91618" y1="72852" x2="89279" y2="63918"/>
                        <a14:foregroundMark x1="89279" y1="63918" x2="90643" y2="56701"/>
                        <a14:foregroundMark x1="91570" y1="62688" x2="91813" y2="64261"/>
                        <a14:foregroundMark x1="90643" y1="56701" x2="91041" y2="59274"/>
                        <a14:foregroundMark x1="91813" y1="64261" x2="95712" y2="70103"/>
                        <a14:foregroundMark x1="95712" y1="70103" x2="93372" y2="64261"/>
                        <a14:foregroundMark x1="93372" y1="64261" x2="94347" y2="64261"/>
                        <a14:foregroundMark x1="54935" y1="92784" x2="55750" y2="92784"/>
                        <a14:foregroundMark x1="53606" y1="92784" x2="54598" y2="92784"/>
                        <a14:backgroundMark x1="53606" y1="96907" x2="54191" y2="95876"/>
                        <a14:backgroundMark x1="91813" y1="57388" x2="94932" y2="58419"/>
                        <a14:backgroundMark x1="83626" y1="47766" x2="84990" y2="49485"/>
                        <a14:backgroundMark x1="92008" y1="57388" x2="92203" y2="56701"/>
                        <a14:backgroundMark x1="10526" y1="25086" x2="11111" y2="26117"/>
                        <a14:backgroundMark x1="91813" y1="57045" x2="91813" y2="56014"/>
                      </a14:backgroundRemoval>
                    </a14:imgEffect>
                  </a14:imgLayer>
                </a14:imgProps>
              </a:ext>
            </a:extLst>
          </a:blip>
          <a:stretch>
            <a:fillRect/>
          </a:stretch>
        </p:blipFill>
        <p:spPr>
          <a:xfrm>
            <a:off x="-191575" y="409237"/>
            <a:ext cx="9571112" cy="5429228"/>
          </a:xfrm>
          <a:prstGeom prst="rect">
            <a:avLst/>
          </a:prstGeom>
        </p:spPr>
      </p:pic>
      <p:sp>
        <p:nvSpPr>
          <p:cNvPr id="12" name="AutoShape 4" descr="The Full Moon">
            <a:extLst>
              <a:ext uri="{FF2B5EF4-FFF2-40B4-BE49-F238E27FC236}">
                <a16:creationId xmlns:a16="http://schemas.microsoft.com/office/drawing/2014/main" id="{74D55ADC-8EFD-47E6-B7D3-47472C11C8CC}"/>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577047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2672" fill="hold"/>
                                        <p:tgtEl>
                                          <p:spTgt spid="2"/>
                                        </p:tgtEl>
                                      </p:cBhvr>
                                    </p:cmd>
                                  </p:childTnLst>
                                </p:cTn>
                              </p:par>
                              <p:par>
                                <p:cTn id="7" presetID="2" presetClass="entr" presetSubtype="12"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additive="base">
                                        <p:cTn id="9" dur="25000" fill="hold"/>
                                        <p:tgtEl>
                                          <p:spTgt spid="10"/>
                                        </p:tgtEl>
                                        <p:attrNameLst>
                                          <p:attrName>ppt_x</p:attrName>
                                        </p:attrNameLst>
                                      </p:cBhvr>
                                      <p:tavLst>
                                        <p:tav tm="0">
                                          <p:val>
                                            <p:strVal val="0-#ppt_w/2"/>
                                          </p:val>
                                        </p:tav>
                                        <p:tav tm="100000">
                                          <p:val>
                                            <p:strVal val="#ppt_x"/>
                                          </p:val>
                                        </p:tav>
                                      </p:tavLst>
                                    </p:anim>
                                    <p:anim calcmode="lin" valueType="num">
                                      <p:cBhvr additive="base">
                                        <p:cTn id="10" dur="25000" fill="hold"/>
                                        <p:tgtEl>
                                          <p:spTgt spid="10"/>
                                        </p:tgtEl>
                                        <p:attrNameLst>
                                          <p:attrName>ppt_y</p:attrName>
                                        </p:attrNameLst>
                                      </p:cBhvr>
                                      <p:tavLst>
                                        <p:tav tm="0">
                                          <p:val>
                                            <p:strVal val="1+#ppt_h/2"/>
                                          </p:val>
                                        </p:tav>
                                        <p:tav tm="100000">
                                          <p:val>
                                            <p:strVal val="#ppt_y"/>
                                          </p:val>
                                        </p:tav>
                                      </p:tavLst>
                                    </p:anim>
                                  </p:childTnLst>
                                </p:cTn>
                              </p:par>
                              <p:par>
                                <p:cTn id="11" presetID="10" presetClass="exit" presetSubtype="0" fill="hold" nodeType="withEffect">
                                  <p:stCondLst>
                                    <p:cond delay="20000"/>
                                  </p:stCondLst>
                                  <p:childTnLst>
                                    <p:animEffect transition="out" filter="fade">
                                      <p:cBhvr>
                                        <p:cTn id="12" dur="10000"/>
                                        <p:tgtEl>
                                          <p:spTgt spid="15"/>
                                        </p:tgtEl>
                                      </p:cBhvr>
                                    </p:animEffect>
                                    <p:set>
                                      <p:cBhvr>
                                        <p:cTn id="13" dur="1" fill="hold">
                                          <p:stCondLst>
                                            <p:cond delay="9999"/>
                                          </p:stCondLst>
                                        </p:cTn>
                                        <p:tgtEl>
                                          <p:spTgt spid="15"/>
                                        </p:tgtEl>
                                        <p:attrNameLst>
                                          <p:attrName>style.visibility</p:attrName>
                                        </p:attrNameLst>
                                      </p:cBhvr>
                                      <p:to>
                                        <p:strVal val="hidden"/>
                                      </p:to>
                                    </p:set>
                                  </p:childTnLst>
                                </p:cTn>
                              </p:par>
                              <p:par>
                                <p:cTn id="14" presetID="26" presetClass="entr" presetSubtype="0" fill="hold" nodeType="withEffect">
                                  <p:stCondLst>
                                    <p:cond delay="2500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2900">
                                          <p:stCondLst>
                                            <p:cond delay="0"/>
                                          </p:stCondLst>
                                        </p:cTn>
                                        <p:tgtEl>
                                          <p:spTgt spid="4"/>
                                        </p:tgtEl>
                                      </p:cBhvr>
                                    </p:animEffect>
                                    <p:anim calcmode="lin" valueType="num">
                                      <p:cBhvr>
                                        <p:cTn id="17" dur="9110"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3320"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3320" tmFilter="0, 0; 0.125,0.2665; 0.25,0.4; 0.375,0.465; 0.5,0.5;  0.625,0.535; 0.75,0.6; 0.875,0.7335; 1,1">
                                          <p:stCondLst>
                                            <p:cond delay="3320"/>
                                          </p:stCondLst>
                                        </p:cTn>
                                        <p:tgtEl>
                                          <p:spTgt spid="4"/>
                                        </p:tgtEl>
                                        <p:attrNameLst>
                                          <p:attrName>ppt_y</p:attrName>
                                        </p:attrNameLst>
                                      </p:cBhvr>
                                      <p:tavLst>
                                        <p:tav tm="0" fmla="#ppt_y-sin(pi*$)/9">
                                          <p:val>
                                            <p:fltVal val="0"/>
                                          </p:val>
                                        </p:tav>
                                        <p:tav tm="100000">
                                          <p:val>
                                            <p:fltVal val="1"/>
                                          </p:val>
                                        </p:tav>
                                      </p:tavLst>
                                    </p:anim>
                                    <p:anim calcmode="lin" valueType="num">
                                      <p:cBhvr>
                                        <p:cTn id="20" dur="1660" tmFilter="0, 0; 0.125,0.2665; 0.25,0.4; 0.375,0.465; 0.5,0.5;  0.625,0.535; 0.75,0.6; 0.875,0.7335; 1,1">
                                          <p:stCondLst>
                                            <p:cond delay="6620"/>
                                          </p:stCondLst>
                                        </p:cTn>
                                        <p:tgtEl>
                                          <p:spTgt spid="4"/>
                                        </p:tgtEl>
                                        <p:attrNameLst>
                                          <p:attrName>ppt_y</p:attrName>
                                        </p:attrNameLst>
                                      </p:cBhvr>
                                      <p:tavLst>
                                        <p:tav tm="0" fmla="#ppt_y-sin(pi*$)/27">
                                          <p:val>
                                            <p:fltVal val="0"/>
                                          </p:val>
                                        </p:tav>
                                        <p:tav tm="100000">
                                          <p:val>
                                            <p:fltVal val="1"/>
                                          </p:val>
                                        </p:tav>
                                      </p:tavLst>
                                    </p:anim>
                                    <p:anim calcmode="lin" valueType="num">
                                      <p:cBhvr>
                                        <p:cTn id="21" dur="820" tmFilter="0, 0; 0.125,0.2665; 0.25,0.4; 0.375,0.465; 0.5,0.5;  0.625,0.535; 0.75,0.6; 0.875,0.7335; 1,1">
                                          <p:stCondLst>
                                            <p:cond delay="8280"/>
                                          </p:stCondLst>
                                        </p:cTn>
                                        <p:tgtEl>
                                          <p:spTgt spid="4"/>
                                        </p:tgtEl>
                                        <p:attrNameLst>
                                          <p:attrName>ppt_y</p:attrName>
                                        </p:attrNameLst>
                                      </p:cBhvr>
                                      <p:tavLst>
                                        <p:tav tm="0" fmla="#ppt_y-sin(pi*$)/81">
                                          <p:val>
                                            <p:fltVal val="0"/>
                                          </p:val>
                                        </p:tav>
                                        <p:tav tm="100000">
                                          <p:val>
                                            <p:fltVal val="1"/>
                                          </p:val>
                                        </p:tav>
                                      </p:tavLst>
                                    </p:anim>
                                    <p:animScale>
                                      <p:cBhvr>
                                        <p:cTn id="22" dur="130">
                                          <p:stCondLst>
                                            <p:cond delay="3250"/>
                                          </p:stCondLst>
                                        </p:cTn>
                                        <p:tgtEl>
                                          <p:spTgt spid="4"/>
                                        </p:tgtEl>
                                      </p:cBhvr>
                                      <p:to x="100000" y="60000"/>
                                    </p:animScale>
                                    <p:animScale>
                                      <p:cBhvr>
                                        <p:cTn id="23" dur="830" decel="50000">
                                          <p:stCondLst>
                                            <p:cond delay="3380"/>
                                          </p:stCondLst>
                                        </p:cTn>
                                        <p:tgtEl>
                                          <p:spTgt spid="4"/>
                                        </p:tgtEl>
                                      </p:cBhvr>
                                      <p:to x="100000" y="100000"/>
                                    </p:animScale>
                                    <p:animScale>
                                      <p:cBhvr>
                                        <p:cTn id="24" dur="130">
                                          <p:stCondLst>
                                            <p:cond delay="6560"/>
                                          </p:stCondLst>
                                        </p:cTn>
                                        <p:tgtEl>
                                          <p:spTgt spid="4"/>
                                        </p:tgtEl>
                                      </p:cBhvr>
                                      <p:to x="100000" y="80000"/>
                                    </p:animScale>
                                    <p:animScale>
                                      <p:cBhvr>
                                        <p:cTn id="25" dur="830" decel="50000">
                                          <p:stCondLst>
                                            <p:cond delay="6690"/>
                                          </p:stCondLst>
                                        </p:cTn>
                                        <p:tgtEl>
                                          <p:spTgt spid="4"/>
                                        </p:tgtEl>
                                      </p:cBhvr>
                                      <p:to x="100000" y="100000"/>
                                    </p:animScale>
                                    <p:animScale>
                                      <p:cBhvr>
                                        <p:cTn id="26" dur="130">
                                          <p:stCondLst>
                                            <p:cond delay="8210"/>
                                          </p:stCondLst>
                                        </p:cTn>
                                        <p:tgtEl>
                                          <p:spTgt spid="4"/>
                                        </p:tgtEl>
                                      </p:cBhvr>
                                      <p:to x="100000" y="90000"/>
                                    </p:animScale>
                                    <p:animScale>
                                      <p:cBhvr>
                                        <p:cTn id="27" dur="830" decel="50000">
                                          <p:stCondLst>
                                            <p:cond delay="8340"/>
                                          </p:stCondLst>
                                        </p:cTn>
                                        <p:tgtEl>
                                          <p:spTgt spid="4"/>
                                        </p:tgtEl>
                                      </p:cBhvr>
                                      <p:to x="100000" y="100000"/>
                                    </p:animScale>
                                    <p:animScale>
                                      <p:cBhvr>
                                        <p:cTn id="28" dur="130">
                                          <p:stCondLst>
                                            <p:cond delay="9040"/>
                                          </p:stCondLst>
                                        </p:cTn>
                                        <p:tgtEl>
                                          <p:spTgt spid="4"/>
                                        </p:tgtEl>
                                      </p:cBhvr>
                                      <p:to x="100000" y="95000"/>
                                    </p:animScale>
                                    <p:animScale>
                                      <p:cBhvr>
                                        <p:cTn id="29" dur="830" decel="50000">
                                          <p:stCondLst>
                                            <p:cond delay="9170"/>
                                          </p:stCondLst>
                                        </p:cTn>
                                        <p:tgtEl>
                                          <p:spTgt spid="4"/>
                                        </p:tgtEl>
                                      </p:cBhvr>
                                      <p:to x="100000" y="100000"/>
                                    </p:animScale>
                                  </p:childTnLst>
                                </p:cTn>
                              </p:par>
                              <p:par>
                                <p:cTn id="30" presetID="32" presetClass="emph" presetSubtype="0" repeatCount="indefinite" fill="hold" nodeType="withEffect">
                                  <p:stCondLst>
                                    <p:cond delay="25000"/>
                                  </p:stCondLst>
                                  <p:childTnLst>
                                    <p:animRot by="120000">
                                      <p:cBhvr>
                                        <p:cTn id="31" dur="200" fill="hold">
                                          <p:stCondLst>
                                            <p:cond delay="0"/>
                                          </p:stCondLst>
                                        </p:cTn>
                                        <p:tgtEl>
                                          <p:spTgt spid="4"/>
                                        </p:tgtEl>
                                        <p:attrNameLst>
                                          <p:attrName>r</p:attrName>
                                        </p:attrNameLst>
                                      </p:cBhvr>
                                    </p:animRot>
                                    <p:animRot by="-240000">
                                      <p:cBhvr>
                                        <p:cTn id="32" dur="400" fill="hold">
                                          <p:stCondLst>
                                            <p:cond delay="400"/>
                                          </p:stCondLst>
                                        </p:cTn>
                                        <p:tgtEl>
                                          <p:spTgt spid="4"/>
                                        </p:tgtEl>
                                        <p:attrNameLst>
                                          <p:attrName>r</p:attrName>
                                        </p:attrNameLst>
                                      </p:cBhvr>
                                    </p:animRot>
                                    <p:animRot by="240000">
                                      <p:cBhvr>
                                        <p:cTn id="33" dur="400" fill="hold">
                                          <p:stCondLst>
                                            <p:cond delay="800"/>
                                          </p:stCondLst>
                                        </p:cTn>
                                        <p:tgtEl>
                                          <p:spTgt spid="4"/>
                                        </p:tgtEl>
                                        <p:attrNameLst>
                                          <p:attrName>r</p:attrName>
                                        </p:attrNameLst>
                                      </p:cBhvr>
                                    </p:animRot>
                                    <p:animRot by="-240000">
                                      <p:cBhvr>
                                        <p:cTn id="34" dur="400" fill="hold">
                                          <p:stCondLst>
                                            <p:cond delay="1200"/>
                                          </p:stCondLst>
                                        </p:cTn>
                                        <p:tgtEl>
                                          <p:spTgt spid="4"/>
                                        </p:tgtEl>
                                        <p:attrNameLst>
                                          <p:attrName>r</p:attrName>
                                        </p:attrNameLst>
                                      </p:cBhvr>
                                    </p:animRot>
                                    <p:animRot by="120000">
                                      <p:cBhvr>
                                        <p:cTn id="35" dur="400" fill="hold">
                                          <p:stCondLst>
                                            <p:cond delay="1600"/>
                                          </p:stCondLst>
                                        </p:cTn>
                                        <p:tgtEl>
                                          <p:spTgt spid="4"/>
                                        </p:tgtEl>
                                        <p:attrNameLst>
                                          <p:attrName>r</p:attrName>
                                        </p:attrNameLst>
                                      </p:cBhvr>
                                    </p:animRot>
                                  </p:childTnLst>
                                </p:cTn>
                              </p:par>
                              <p:par>
                                <p:cTn id="36" presetID="10" presetClass="exit" presetSubtype="0" fill="hold" nodeType="withEffect">
                                  <p:stCondLst>
                                    <p:cond delay="28000"/>
                                  </p:stCondLst>
                                  <p:childTnLst>
                                    <p:animEffect transition="out" filter="fade">
                                      <p:cBhvr>
                                        <p:cTn id="37" dur="15000"/>
                                        <p:tgtEl>
                                          <p:spTgt spid="10"/>
                                        </p:tgtEl>
                                      </p:cBhvr>
                                    </p:animEffect>
                                    <p:set>
                                      <p:cBhvr>
                                        <p:cTn id="38" dur="1" fill="hold">
                                          <p:stCondLst>
                                            <p:cond delay="14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B5CE76-2B20-44E1-A69E-A9754871EDFD}"/>
              </a:ext>
            </a:extLst>
          </p:cNvPr>
          <p:cNvSpPr txBox="1"/>
          <p:nvPr/>
        </p:nvSpPr>
        <p:spPr>
          <a:xfrm>
            <a:off x="849617" y="3388514"/>
            <a:ext cx="1146165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5400" b="1" dirty="0">
                <a:solidFill>
                  <a:prstClr val="white"/>
                </a:solidFill>
                <a:latin typeface="Bradley Hand ITC" panose="03070402050302030203" pitchFamily="66" charset="0"/>
              </a:rPr>
              <a:t>A Winter Owl story i</a:t>
            </a:r>
            <a:r>
              <a:rPr kumimoji="0" lang="en-GB" sz="5400" b="1" i="0" u="none" strike="noStrike" kern="1200" cap="none" spc="0" normalizeH="0" baseline="0" noProof="0" dirty="0">
                <a:ln>
                  <a:noFill/>
                </a:ln>
                <a:solidFill>
                  <a:prstClr val="white"/>
                </a:solidFill>
                <a:effectLst/>
                <a:uLnTx/>
                <a:uFillTx/>
                <a:latin typeface="Bradley Hand ITC" panose="03070402050302030203" pitchFamily="66" charset="0"/>
                <a:ea typeface="+mn-ea"/>
                <a:cs typeface="+mn-cs"/>
              </a:rPr>
              <a:t>s finished…</a:t>
            </a:r>
          </a:p>
        </p:txBody>
      </p:sp>
      <p:pic>
        <p:nvPicPr>
          <p:cNvPr id="5" name="Picture 4">
            <a:extLst>
              <a:ext uri="{FF2B5EF4-FFF2-40B4-BE49-F238E27FC236}">
                <a16:creationId xmlns:a16="http://schemas.microsoft.com/office/drawing/2014/main" id="{5874EC2B-B942-4F37-BD1D-298D5EC2081A}"/>
              </a:ext>
            </a:extLst>
          </p:cNvPr>
          <p:cNvPicPr/>
          <p:nvPr/>
        </p:nvPicPr>
        <p:blipFill>
          <a:blip r:embed="rId4">
            <a:extLst>
              <a:ext uri="{28A0092B-C50C-407E-A947-70E740481C1C}">
                <a14:useLocalDpi xmlns:a14="http://schemas.microsoft.com/office/drawing/2010/main" val="0"/>
              </a:ext>
            </a:extLst>
          </a:blip>
          <a:stretch>
            <a:fillRect/>
          </a:stretch>
        </p:blipFill>
        <p:spPr>
          <a:xfrm>
            <a:off x="231914" y="307423"/>
            <a:ext cx="2710069" cy="2279374"/>
          </a:xfrm>
          <a:prstGeom prst="ellipse">
            <a:avLst/>
          </a:prstGeom>
          <a:ln>
            <a:noFill/>
          </a:ln>
          <a:effectLst>
            <a:softEdge rad="215900"/>
          </a:effectLst>
        </p:spPr>
      </p:pic>
      <p:sp>
        <p:nvSpPr>
          <p:cNvPr id="6" name="Slide Number Placeholder 5">
            <a:extLst>
              <a:ext uri="{FF2B5EF4-FFF2-40B4-BE49-F238E27FC236}">
                <a16:creationId xmlns:a16="http://schemas.microsoft.com/office/drawing/2014/main" id="{3E8CA0CF-7ADA-4C94-AFBE-D5313F704CA6}"/>
              </a:ext>
            </a:extLst>
          </p:cNvPr>
          <p:cNvSpPr>
            <a:spLocks noGrp="1"/>
          </p:cNvSpPr>
          <p:nvPr>
            <p:ph type="sldNum" sz="quarter" idx="12"/>
          </p:nvPr>
        </p:nvSpPr>
        <p:spPr/>
        <p:txBody>
          <a:bodyPr/>
          <a:lstStyle/>
          <a:p>
            <a:fld id="{662EBB42-E9BA-437B-BD72-C307394A85B2}" type="slidenum">
              <a:rPr lang="en-GB" smtClean="0"/>
              <a:t>11</a:t>
            </a:fld>
            <a:endParaRPr lang="en-GB"/>
          </a:p>
        </p:txBody>
      </p:sp>
      <p:pic>
        <p:nvPicPr>
          <p:cNvPr id="11" name="Recorded Sound">
            <a:hlinkClick r:id="" action="ppaction://media"/>
            <a:extLst>
              <a:ext uri="{FF2B5EF4-FFF2-40B4-BE49-F238E27FC236}">
                <a16:creationId xmlns:a16="http://schemas.microsoft.com/office/drawing/2014/main" id="{99AEE649-AD83-4114-BBBC-307F0D3C227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90922" y="5469835"/>
            <a:ext cx="609600" cy="609600"/>
          </a:xfrm>
          <a:prstGeom prst="rect">
            <a:avLst/>
          </a:prstGeom>
        </p:spPr>
      </p:pic>
    </p:spTree>
    <p:extLst>
      <p:ext uri="{BB962C8B-B14F-4D97-AF65-F5344CB8AC3E}">
        <p14:creationId xmlns:p14="http://schemas.microsoft.com/office/powerpoint/2010/main" val="381439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98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607291E39BC34CA22EF81F5D1F5295" ma:contentTypeVersion="13" ma:contentTypeDescription="Create a new document." ma:contentTypeScope="" ma:versionID="2b6ae609fec3fd35ed5d6fcca45c2a3c">
  <xsd:schema xmlns:xsd="http://www.w3.org/2001/XMLSchema" xmlns:xs="http://www.w3.org/2001/XMLSchema" xmlns:p="http://schemas.microsoft.com/office/2006/metadata/properties" xmlns:ns3="a6ef1456-1f10-4f1e-bdd0-58adc1c8f5b8" xmlns:ns4="cf01ab9a-a1c7-46ad-bee0-edaeffb93626" targetNamespace="http://schemas.microsoft.com/office/2006/metadata/properties" ma:root="true" ma:fieldsID="a6ca815b20718033f5c916466a0813b9" ns3:_="" ns4:_="">
    <xsd:import namespace="a6ef1456-1f10-4f1e-bdd0-58adc1c8f5b8"/>
    <xsd:import namespace="cf01ab9a-a1c7-46ad-bee0-edaeffb9362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ef1456-1f10-4f1e-bdd0-58adc1c8f5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f01ab9a-a1c7-46ad-bee0-edaeffb9362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258062-3CD7-4A71-A5C4-66282D1FE7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ef1456-1f10-4f1e-bdd0-58adc1c8f5b8"/>
    <ds:schemaRef ds:uri="cf01ab9a-a1c7-46ad-bee0-edaeffb936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87D4167-9255-4B24-BDA8-784734539320}">
  <ds:schemaRefs>
    <ds:schemaRef ds:uri="http://purl.org/dc/terms/"/>
    <ds:schemaRef ds:uri="http://schemas.openxmlformats.org/package/2006/metadata/core-properties"/>
    <ds:schemaRef ds:uri="cf01ab9a-a1c7-46ad-bee0-edaeffb93626"/>
    <ds:schemaRef ds:uri="http://purl.org/dc/dcmitype/"/>
    <ds:schemaRef ds:uri="http://schemas.microsoft.com/office/2006/documentManagement/types"/>
    <ds:schemaRef ds:uri="http://purl.org/dc/elements/1.1/"/>
    <ds:schemaRef ds:uri="http://schemas.microsoft.com/office/2006/metadata/properties"/>
    <ds:schemaRef ds:uri="a6ef1456-1f10-4f1e-bdd0-58adc1c8f5b8"/>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25220A45-A27B-4766-9260-257CABCA45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1918</TotalTime>
  <Words>208</Words>
  <Application>Microsoft Office PowerPoint</Application>
  <PresentationFormat>Widescreen</PresentationFormat>
  <Paragraphs>83</Paragraphs>
  <Slides>11</Slides>
  <Notes>0</Notes>
  <HiddenSlides>0</HiddenSlides>
  <MMClips>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Bradley Hand ITC</vt:lpstr>
      <vt:lpstr>Calibri</vt:lpstr>
      <vt:lpstr>Calibri Light</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Jacqueline Wheble</dc:creator>
  <cp:lastModifiedBy>Rebecca Vaughan</cp:lastModifiedBy>
  <cp:revision>56</cp:revision>
  <dcterms:created xsi:type="dcterms:W3CDTF">2020-11-25T21:09:43Z</dcterms:created>
  <dcterms:modified xsi:type="dcterms:W3CDTF">2021-01-10T22:18:04Z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0x01010011607291E39BC34CA22EF81F5D1F5295</vt:lpwstr>
  </property>
</Properties>
</file>