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0FFC8-F107-4605-8F55-79ACB4A1D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BCE5E4-ED9B-4B2A-8AE8-CA6ADAFDD3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6732BC-BDEC-40BE-AC96-BE964A3AC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34DD1-9A07-40C5-9B80-09889B1EB4E8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9025CE-AFC2-453F-896B-136E9B413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AAAF1F-21CC-40F6-8863-9BD2A8097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1C69D-FD4B-4422-B9DD-9958ACC581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4148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B35FE-E659-4C8E-8014-BC57A2D0C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998ED-2F17-4D03-ACB8-95C28BC6E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563783-E3DF-4DB4-88E5-5F2F73E66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34DD1-9A07-40C5-9B80-09889B1EB4E8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289280-F1AF-42EE-B894-9A53F0FEF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9CE3B0-A43D-4894-AE1F-82EA86CB2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1C69D-FD4B-4422-B9DD-9958ACC581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2448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A6FBA-DEC2-4368-8805-9BBF856A4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DC406-745E-4773-AD54-76F57D0F8F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01C4B8-1B04-4A40-BDD3-7964E7668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34DD1-9A07-40C5-9B80-09889B1EB4E8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E0616F-6E2C-45CF-922D-C6A5A37F5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622BF8-5FBE-4D4A-A9E1-F6A175DB9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1C69D-FD4B-4422-B9DD-9958ACC581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738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DE433-2BB4-4F72-9F9B-B60B9F61D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CB51B8-8908-4D9E-A917-A02E76ED3D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2C0F07-0C20-4DEF-8367-FA86B6A8D2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364523-A342-4DDF-BCF1-4FA2B4A66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34DD1-9A07-40C5-9B80-09889B1EB4E8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AE5CA-F675-4A1F-8DBC-9016C9B4F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51CFE3-9C86-4E58-88A1-1B9D30375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1C69D-FD4B-4422-B9DD-9958ACC581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7429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B9813-01F6-4B4C-AF27-3B6B279B0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090052-1014-4F3B-9CE3-C484C15A63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62EE87-AB0F-4081-8AF9-2BF689C492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32C308-B78B-4B8A-938F-D4DBB34D11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7E3410-AFD3-44C7-90DC-3F31F77AC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2E6ACA-54B3-4CB0-833B-A4B687BA0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34DD1-9A07-40C5-9B80-09889B1EB4E8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2B08A3-EACD-4236-A4E4-02CD726D1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F1AB8E-79EA-4EB1-9536-80623F181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1C69D-FD4B-4422-B9DD-9958ACC581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7904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DCD19-C568-43E4-B8C6-3D58A191D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B65A32-B617-460A-AA98-C47204122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34DD1-9A07-40C5-9B80-09889B1EB4E8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66AF9C-60F1-4826-9CE1-8A2409A01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11EA4D-0253-46D1-911D-AED6009BC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1C69D-FD4B-4422-B9DD-9958ACC581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9722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9C29B4-EDBB-4AA3-8956-2902D98F7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34DD1-9A07-40C5-9B80-09889B1EB4E8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C024F4-74DD-43B0-88D7-F856486A8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4A55B9-6156-4CAA-809D-06D214748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1C69D-FD4B-4422-B9DD-9958ACC581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179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8A829-01FD-4D77-8BFD-A3EA20DD6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60AF54-221D-41FB-A327-F3C6933640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7FA9A2-1513-4817-A24D-87DB039DB4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58541D-3EB0-4F14-A1B7-D7263B3B0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34DD1-9A07-40C5-9B80-09889B1EB4E8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96CDA1-EBBE-442A-8488-AD072567A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24D327-883C-4AA3-9027-AFD838322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1C69D-FD4B-4422-B9DD-9958ACC581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5029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3D2B-D244-4D5A-8083-882B5685E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FB4EED-4113-4F51-9919-8068EAF2FE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6FA214-2B59-419A-BEA5-655344FACC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9F4D96-C240-4E80-968C-5B577C3CA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34DD1-9A07-40C5-9B80-09889B1EB4E8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03FD2F-9E35-4E8A-B453-CC2C84F5B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6D1278-B86C-4D09-9979-E5714BB6E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1C69D-FD4B-4422-B9DD-9958ACC581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44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D9474-172A-4231-8F63-FE5A04473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FAB205-A4C6-4D50-8EFA-FC3610907B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F71C67-1BDC-4DDE-82D5-9B0654B88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34DD1-9A07-40C5-9B80-09889B1EB4E8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85DF33-006B-45A4-ABE0-9266CF67D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7A25D-7DEA-4202-BE37-3F31CF990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1C69D-FD4B-4422-B9DD-9958ACC581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7953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936FD6-5F63-40B5-8E6C-2F1254B7BD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D65DDF-1803-456A-A4AD-F108BD073A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2B9758-67EC-4594-896C-41C377825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34DD1-9A07-40C5-9B80-09889B1EB4E8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FB936E-6681-40A7-92CA-B6BE4BFE2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021C37-B830-4ECB-8443-02199BE51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1C69D-FD4B-4422-B9DD-9958ACC581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1167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D84245-FE93-4C54-B522-B99007E87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9D765B-1958-46A9-9637-D38FA6FB7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FFA04B-7C13-4B5C-B397-082D2A2C31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34DD1-9A07-40C5-9B80-09889B1EB4E8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0D369C-0304-4545-85E1-60FBAE1723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2864B1-7F56-4576-8097-B1DA51417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71C69D-FD4B-4422-B9DD-9958ACC581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3692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B991F-6945-4D75-B907-D5B96D9461B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Growing Seeds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B3B404-3F1F-4ABA-9D4A-3274AA81BF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7817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08BC9A4-760B-4C78-AC98-D7BA903A7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2032780"/>
            <a:ext cx="3932237" cy="2074985"/>
          </a:xfrm>
        </p:spPr>
        <p:txBody>
          <a:bodyPr>
            <a:normAutofit fontScale="90000"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Out in the garden it is time to rake the soil. We need to make a soft bed for our seeds.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BB14535-117F-4358-9DCA-8056848B62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5134708"/>
            <a:ext cx="3932237" cy="734280"/>
          </a:xfrm>
        </p:spPr>
        <p:txBody>
          <a:bodyPr>
            <a:normAutofit lnSpcReduction="10000"/>
          </a:bodyPr>
          <a:lstStyle/>
          <a:p>
            <a:r>
              <a:rPr lang="en-GB" dirty="0"/>
              <a:t>Stretch out child’s arms, palms down and fingers like claws. As arms are drawn back say, “</a:t>
            </a:r>
            <a:r>
              <a:rPr lang="en-GB" dirty="0" err="1"/>
              <a:t>Raaaaaaaaaaake</a:t>
            </a:r>
            <a:r>
              <a:rPr lang="en-GB" dirty="0"/>
              <a:t>.” Repeat x 5</a:t>
            </a:r>
          </a:p>
        </p:txBody>
      </p:sp>
      <p:pic>
        <p:nvPicPr>
          <p:cNvPr id="1028" name="Picture 4" descr="Free image of Raking new garden soil in spring">
            <a:extLst>
              <a:ext uri="{FF2B5EF4-FFF2-40B4-BE49-F238E27FC236}">
                <a16:creationId xmlns:a16="http://schemas.microsoft.com/office/drawing/2014/main" id="{110BEF19-BB45-4283-8562-39CF8B6C4B52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9" r="7869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9820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534D5-F49D-44D9-B41C-06E41F6E2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046849"/>
            <a:ext cx="3932237" cy="1600200"/>
          </a:xfrm>
        </p:spPr>
        <p:txBody>
          <a:bodyPr>
            <a:normAutofit fontScale="90000"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We open our packet of seeds and sprinkle them onto the soil.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18375B-545B-479D-9E64-5BD103F032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5078436"/>
            <a:ext cx="3932237" cy="790551"/>
          </a:xfrm>
        </p:spPr>
        <p:txBody>
          <a:bodyPr/>
          <a:lstStyle/>
          <a:p>
            <a:r>
              <a:rPr lang="en-GB" dirty="0"/>
              <a:t>Use dried seeds(or lentils, rice etc) and drop a pinch onto a plate or tray. Listen to the sounds they make.</a:t>
            </a:r>
          </a:p>
        </p:txBody>
      </p:sp>
      <p:pic>
        <p:nvPicPr>
          <p:cNvPr id="2050" name="Picture 2" descr="Do You Have to Rake in Grass Seed? | Home Guides | SF Gate">
            <a:extLst>
              <a:ext uri="{FF2B5EF4-FFF2-40B4-BE49-F238E27FC236}">
                <a16:creationId xmlns:a16="http://schemas.microsoft.com/office/drawing/2014/main" id="{5C012520-1156-4992-86DD-B3574B510143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2" r="7612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4828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B902C-EE04-4B7B-9B9F-D596F5496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2187526"/>
            <a:ext cx="3932237" cy="1600200"/>
          </a:xfrm>
        </p:spPr>
        <p:txBody>
          <a:bodyPr>
            <a:normAutofit fontScale="90000"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We cover the seeds with a little soil and then give them some water.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CDD709-DE0D-48BD-B5BD-30A69AF6DF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4923692"/>
            <a:ext cx="3932237" cy="945296"/>
          </a:xfrm>
        </p:spPr>
        <p:txBody>
          <a:bodyPr/>
          <a:lstStyle/>
          <a:p>
            <a:r>
              <a:rPr lang="en-GB" dirty="0"/>
              <a:t>Use your fingers to pitter patter like water drops up and down child’s arms, legs, head etc.</a:t>
            </a:r>
          </a:p>
        </p:txBody>
      </p:sp>
      <p:pic>
        <p:nvPicPr>
          <p:cNvPr id="3074" name="Picture 2" descr="Free Stock Photo 9841 Person standing watering seeds | freeimageslive">
            <a:extLst>
              <a:ext uri="{FF2B5EF4-FFF2-40B4-BE49-F238E27FC236}">
                <a16:creationId xmlns:a16="http://schemas.microsoft.com/office/drawing/2014/main" id="{7E1ACF58-D6A1-40DF-8162-BA38AC62A9F9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1" r="7871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362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35BA2-A117-4421-99DE-3DB95644D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2159390"/>
            <a:ext cx="3932237" cy="1600200"/>
          </a:xfrm>
        </p:spPr>
        <p:txBody>
          <a:bodyPr>
            <a:normAutofit fontScale="90000"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Now we leave the seeds for nature to look after. </a:t>
            </a:r>
            <a:br>
              <a:rPr lang="en-GB" dirty="0">
                <a:latin typeface="Comic Sans MS" panose="030F0702030302020204" pitchFamily="66" charset="0"/>
              </a:rPr>
            </a:br>
            <a:r>
              <a:rPr lang="en-GB" dirty="0">
                <a:latin typeface="Comic Sans MS" panose="030F0702030302020204" pitchFamily="66" charset="0"/>
              </a:rPr>
              <a:t>The sun comes out and warms them up.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DEC2E79-7492-4BA6-98F0-B7EEC817C9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1751" y="4994031"/>
            <a:ext cx="3932237" cy="847774"/>
          </a:xfrm>
        </p:spPr>
        <p:txBody>
          <a:bodyPr/>
          <a:lstStyle/>
          <a:p>
            <a:r>
              <a:rPr lang="en-GB" dirty="0"/>
              <a:t>Use a frying pan and gently run a wooden spoon around the inside to make a gentle cyclical sound.</a:t>
            </a:r>
          </a:p>
        </p:txBody>
      </p:sp>
      <p:pic>
        <p:nvPicPr>
          <p:cNvPr id="4100" name="Picture 4" descr="Sunshine and Clouds | Printed Scenic Ceiling Tiles">
            <a:extLst>
              <a:ext uri="{FF2B5EF4-FFF2-40B4-BE49-F238E27FC236}">
                <a16:creationId xmlns:a16="http://schemas.microsoft.com/office/drawing/2014/main" id="{54FB4B7C-64C1-490A-9391-6320340A7B6A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7" r="1200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5900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CAB67-E4CB-42B9-8AE4-C310B0F26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2229729"/>
            <a:ext cx="3932237" cy="1600200"/>
          </a:xfrm>
        </p:spPr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The rain falls down and gives our seeds a drink.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29BC6C-27E6-4253-922B-C1E78A6FA6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4800600"/>
            <a:ext cx="3932237" cy="1068387"/>
          </a:xfrm>
        </p:spPr>
        <p:txBody>
          <a:bodyPr/>
          <a:lstStyle/>
          <a:p>
            <a:r>
              <a:rPr lang="en-GB" dirty="0"/>
              <a:t>Repeat pitter patter action with finger tips.</a:t>
            </a:r>
          </a:p>
        </p:txBody>
      </p:sp>
      <p:pic>
        <p:nvPicPr>
          <p:cNvPr id="5122" name="Picture 2" descr="Seedlings are growing while rain is falling. | Premium Photo">
            <a:extLst>
              <a:ext uri="{FF2B5EF4-FFF2-40B4-BE49-F238E27FC236}">
                <a16:creationId xmlns:a16="http://schemas.microsoft.com/office/drawing/2014/main" id="{55124D9B-E095-45E0-9761-CDAB6BC91635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9" r="7819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9023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CCCED-CFBA-4015-A067-007638CEC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111" y="2057400"/>
            <a:ext cx="3932237" cy="1600200"/>
          </a:xfrm>
        </p:spPr>
        <p:txBody>
          <a:bodyPr>
            <a:normAutofit fontScale="90000"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Very soon our seeds begin to grow. They get taller and leaves start to appear.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3AA30-0EE6-490D-B18A-E9522E1D8B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4800600"/>
            <a:ext cx="3932237" cy="1068387"/>
          </a:xfrm>
        </p:spPr>
        <p:txBody>
          <a:bodyPr/>
          <a:lstStyle/>
          <a:p>
            <a:r>
              <a:rPr lang="en-GB" dirty="0"/>
              <a:t>Clasp child’s hands together and move them from side to side as you raise them up.</a:t>
            </a:r>
          </a:p>
        </p:txBody>
      </p:sp>
      <p:pic>
        <p:nvPicPr>
          <p:cNvPr id="6146" name="Picture 2" descr="When to Transplant Seedlings from Seed Tray â Greenhouse Today">
            <a:extLst>
              <a:ext uri="{FF2B5EF4-FFF2-40B4-BE49-F238E27FC236}">
                <a16:creationId xmlns:a16="http://schemas.microsoft.com/office/drawing/2014/main" id="{6016A6C5-2AF3-4551-AFD1-317D87BDFD8D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1" r="6941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6483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EBCD8-35A0-4B23-9D9C-D656AF1F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245" y="2624137"/>
            <a:ext cx="3932237" cy="1600200"/>
          </a:xfrm>
        </p:spPr>
        <p:txBody>
          <a:bodyPr>
            <a:normAutofit fontScale="90000"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Flower buds soon appear and then before we know it the buds burst open. Our garden is filled with beautiful flowers.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2C661E-5DA6-48A6-AB4C-7931ED90CD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7246" y="4800602"/>
            <a:ext cx="3932237" cy="1100038"/>
          </a:xfrm>
        </p:spPr>
        <p:txBody>
          <a:bodyPr>
            <a:normAutofit lnSpcReduction="10000"/>
          </a:bodyPr>
          <a:lstStyle/>
          <a:p>
            <a:r>
              <a:rPr lang="en-GB" dirty="0"/>
              <a:t>Close your fists and burst them open into flowers shapes close to your child with a “</a:t>
            </a:r>
            <a:r>
              <a:rPr lang="en-GB" dirty="0" err="1"/>
              <a:t>Pfffffff</a:t>
            </a:r>
            <a:r>
              <a:rPr lang="en-GB" dirty="0"/>
              <a:t>” noise. If you have silky scarves of different colours you could wave these around t represent the flowers too</a:t>
            </a:r>
          </a:p>
        </p:txBody>
      </p:sp>
      <p:pic>
        <p:nvPicPr>
          <p:cNvPr id="7170" name="Picture 2" descr="How to Build a Raised Wildflower Garden in a Small Backyard - Seedles">
            <a:extLst>
              <a:ext uri="{FF2B5EF4-FFF2-40B4-BE49-F238E27FC236}">
                <a16:creationId xmlns:a16="http://schemas.microsoft.com/office/drawing/2014/main" id="{69427755-9767-42E1-A7F0-CBBB6C402236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46" r="16846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2217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C8252-244E-4C48-8F2C-3B3297415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The Little Cherry Seed</a:t>
            </a:r>
          </a:p>
        </p:txBody>
      </p:sp>
      <p:pic>
        <p:nvPicPr>
          <p:cNvPr id="7" name="trim.A154525E-9482-428F-9751-32A395D399FC">
            <a:hlinkClick r:id="" action="ppaction://media"/>
            <a:extLst>
              <a:ext uri="{FF2B5EF4-FFF2-40B4-BE49-F238E27FC236}">
                <a16:creationId xmlns:a16="http://schemas.microsoft.com/office/drawing/2014/main" id="{9AD81DCE-0633-447B-949A-5C13C177AD9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10246" y="1839693"/>
            <a:ext cx="2971507" cy="4351338"/>
          </a:xfrm>
        </p:spPr>
      </p:pic>
    </p:spTree>
    <p:extLst>
      <p:ext uri="{BB962C8B-B14F-4D97-AF65-F5344CB8AC3E}">
        <p14:creationId xmlns:p14="http://schemas.microsoft.com/office/powerpoint/2010/main" val="180321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29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273</Words>
  <Application>Microsoft Office PowerPoint</Application>
  <PresentationFormat>Widescreen</PresentationFormat>
  <Paragraphs>16</Paragraphs>
  <Slides>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Comic Sans MS</vt:lpstr>
      <vt:lpstr>Office Theme</vt:lpstr>
      <vt:lpstr>Growing Seeds</vt:lpstr>
      <vt:lpstr>Out in the garden it is time to rake the soil. We need to make a soft bed for our seeds.</vt:lpstr>
      <vt:lpstr>We open our packet of seeds and sprinkle them onto the soil.</vt:lpstr>
      <vt:lpstr>We cover the seeds with a little soil and then give them some water.</vt:lpstr>
      <vt:lpstr>Now we leave the seeds for nature to look after.  The sun comes out and warms them up.</vt:lpstr>
      <vt:lpstr>The rain falls down and gives our seeds a drink.</vt:lpstr>
      <vt:lpstr>Very soon our seeds begin to grow. They get taller and leaves start to appear.</vt:lpstr>
      <vt:lpstr>Flower buds soon appear and then before we know it the buds burst open. Our garden is filled with beautiful flowers.</vt:lpstr>
      <vt:lpstr>The Little Cherry Seed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Growing Seeds</dc:title>
  <dc:creator>Clare Warwick</dc:creator>
  <cp:lastModifiedBy>Rebecca Vaughan</cp:lastModifiedBy>
  <cp:revision>9</cp:revision>
  <dcterms:created xsi:type="dcterms:W3CDTF">2020-04-21T08:24:02Z</dcterms:created>
  <dcterms:modified xsi:type="dcterms:W3CDTF">2020-04-29T11:15:42Z</dcterms:modified>
</cp:coreProperties>
</file>